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985" r:id="rId2"/>
    <p:sldMasterId id="2147483997" r:id="rId3"/>
    <p:sldMasterId id="2147484010" r:id="rId4"/>
    <p:sldMasterId id="2147484035" r:id="rId5"/>
    <p:sldMasterId id="2147484047" r:id="rId6"/>
  </p:sldMasterIdLst>
  <p:notesMasterIdLst>
    <p:notesMasterId r:id="rId43"/>
  </p:notesMasterIdLst>
  <p:handoutMasterIdLst>
    <p:handoutMasterId r:id="rId44"/>
  </p:handoutMasterIdLst>
  <p:sldIdLst>
    <p:sldId id="268" r:id="rId7"/>
    <p:sldId id="309" r:id="rId8"/>
    <p:sldId id="310" r:id="rId9"/>
    <p:sldId id="301" r:id="rId10"/>
    <p:sldId id="302" r:id="rId11"/>
    <p:sldId id="322" r:id="rId12"/>
    <p:sldId id="304" r:id="rId13"/>
    <p:sldId id="300" r:id="rId14"/>
    <p:sldId id="305" r:id="rId15"/>
    <p:sldId id="311" r:id="rId16"/>
    <p:sldId id="312" r:id="rId17"/>
    <p:sldId id="313" r:id="rId18"/>
    <p:sldId id="270" r:id="rId19"/>
    <p:sldId id="271" r:id="rId20"/>
    <p:sldId id="272" r:id="rId21"/>
    <p:sldId id="319" r:id="rId22"/>
    <p:sldId id="273" r:id="rId23"/>
    <p:sldId id="292" r:id="rId24"/>
    <p:sldId id="296" r:id="rId25"/>
    <p:sldId id="293" r:id="rId26"/>
    <p:sldId id="297" r:id="rId27"/>
    <p:sldId id="314" r:id="rId28"/>
    <p:sldId id="315" r:id="rId29"/>
    <p:sldId id="316" r:id="rId30"/>
    <p:sldId id="279" r:id="rId31"/>
    <p:sldId id="290" r:id="rId32"/>
    <p:sldId id="291" r:id="rId33"/>
    <p:sldId id="283" r:id="rId34"/>
    <p:sldId id="321" r:id="rId35"/>
    <p:sldId id="287" r:id="rId36"/>
    <p:sldId id="288" r:id="rId37"/>
    <p:sldId id="320" r:id="rId38"/>
    <p:sldId id="285" r:id="rId39"/>
    <p:sldId id="298" r:id="rId40"/>
    <p:sldId id="262" r:id="rId41"/>
    <p:sldId id="317" r:id="rId42"/>
  </p:sldIdLst>
  <p:sldSz cx="9144000" cy="5143500" type="screen16x9"/>
  <p:notesSz cx="7010400" cy="9296400"/>
  <p:defaultTextStyle>
    <a:defPPr>
      <a:defRPr lang="en-US"/>
    </a:defPPr>
    <a:lvl1pPr algn="l" defTabSz="457022"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1pPr>
    <a:lvl2pPr marL="457022" algn="l" defTabSz="457022"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2pPr>
    <a:lvl3pPr marL="914063" algn="l" defTabSz="457022"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3pPr>
    <a:lvl4pPr marL="1371090" algn="l" defTabSz="457022"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4pPr>
    <a:lvl5pPr marL="1828124" algn="l" defTabSz="457022"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5pPr>
    <a:lvl6pPr marL="2285145" algn="l" defTabSz="914063" rtl="0" eaLnBrk="1" latinLnBrk="0" hangingPunct="1">
      <a:defRPr kern="1200">
        <a:solidFill>
          <a:schemeClr val="tx1"/>
        </a:solidFill>
        <a:latin typeface="Calibri" panose="020F0502020204030204" pitchFamily="34" charset="0"/>
        <a:ea typeface="ヒラギノ角ゴ Pro W3" pitchFamily="127" charset="-128"/>
        <a:cs typeface="+mn-cs"/>
      </a:defRPr>
    </a:lvl6pPr>
    <a:lvl7pPr marL="2742167" algn="l" defTabSz="914063" rtl="0" eaLnBrk="1" latinLnBrk="0" hangingPunct="1">
      <a:defRPr kern="1200">
        <a:solidFill>
          <a:schemeClr val="tx1"/>
        </a:solidFill>
        <a:latin typeface="Calibri" panose="020F0502020204030204" pitchFamily="34" charset="0"/>
        <a:ea typeface="ヒラギノ角ゴ Pro W3" pitchFamily="127" charset="-128"/>
        <a:cs typeface="+mn-cs"/>
      </a:defRPr>
    </a:lvl7pPr>
    <a:lvl8pPr marL="3199200" algn="l" defTabSz="914063" rtl="0" eaLnBrk="1" latinLnBrk="0" hangingPunct="1">
      <a:defRPr kern="1200">
        <a:solidFill>
          <a:schemeClr val="tx1"/>
        </a:solidFill>
        <a:latin typeface="Calibri" panose="020F0502020204030204" pitchFamily="34" charset="0"/>
        <a:ea typeface="ヒラギノ角ゴ Pro W3" pitchFamily="127" charset="-128"/>
        <a:cs typeface="+mn-cs"/>
      </a:defRPr>
    </a:lvl8pPr>
    <a:lvl9pPr marL="3656228" algn="l" defTabSz="914063" rtl="0" eaLnBrk="1" latinLnBrk="0" hangingPunct="1">
      <a:defRPr kern="1200">
        <a:solidFill>
          <a:schemeClr val="tx1"/>
        </a:solidFill>
        <a:latin typeface="Calibri" panose="020F0502020204030204" pitchFamily="34" charset="0"/>
        <a:ea typeface="ヒラギノ角ゴ Pro W3" pitchFamily="127" charset="-128"/>
        <a:cs typeface="+mn-cs"/>
      </a:defRPr>
    </a:lvl9pPr>
  </p:defaultTextStyle>
  <p:extLst>
    <p:ext uri="{EFAFB233-063F-42B5-8137-9DF3F51BA10A}">
      <p15:sldGuideLst xmlns:p15="http://schemas.microsoft.com/office/powerpoint/2012/main" xmlns="">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guide id="3" orient="horz" pos="2928">
          <p15:clr>
            <a:srgbClr val="A4A3A4"/>
          </p15:clr>
        </p15:guide>
        <p15:guide id="4"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ttiolj" initials="m" lastIdx="9" clrIdx="0"/>
  <p:cmAuthor id="1" name="Finn, Kevin: CIO-BI" initials="KF" lastIdx="9" clrIdx="1"/>
  <p:cmAuthor id="2" name="Haddad, Rubina: CIO-BPI" initials="HRC"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4051"/>
    <a:srgbClr val="73B632"/>
    <a:srgbClr val="F68121"/>
    <a:srgbClr val="5B9BD5"/>
    <a:srgbClr val="427BBF"/>
    <a:srgbClr val="9AC1E5"/>
    <a:srgbClr val="F68A94"/>
    <a:srgbClr val="F15160"/>
    <a:srgbClr val="8EBAE2"/>
    <a:srgbClr val="980E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56" autoAdjust="0"/>
    <p:restoredTop sz="85600" autoAdjust="0"/>
  </p:normalViewPr>
  <p:slideViewPr>
    <p:cSldViewPr snapToGrid="0" snapToObjects="1">
      <p:cViewPr>
        <p:scale>
          <a:sx n="100" d="100"/>
          <a:sy n="100" d="100"/>
        </p:scale>
        <p:origin x="-1224" y="-54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73" d="100"/>
          <a:sy n="73" d="100"/>
        </p:scale>
        <p:origin x="-4140" y="-102"/>
      </p:cViewPr>
      <p:guideLst>
        <p:guide orient="horz" pos="2880"/>
        <p:guide orient="horz" pos="2928"/>
        <p:guide pos="2160"/>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65576F-0008-4A61-9877-9C41D3AE2606}"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055EE84E-1A07-4D84-B537-42727A09EAC1}">
      <dgm:prSet phldrT="[Text]"/>
      <dgm:spPr>
        <a:solidFill>
          <a:schemeClr val="accent2"/>
        </a:solidFill>
      </dgm:spPr>
      <dgm:t>
        <a:bodyPr/>
        <a:lstStyle/>
        <a:p>
          <a:r>
            <a:rPr lang="en-US" dirty="0" smtClean="0">
              <a:latin typeface="Century Gothic" panose="020B0502020202020204" pitchFamily="34" charset="0"/>
            </a:rPr>
            <a:t>Goals</a:t>
          </a:r>
          <a:endParaRPr lang="en-US" dirty="0">
            <a:latin typeface="Century Gothic" panose="020B0502020202020204" pitchFamily="34" charset="0"/>
          </a:endParaRPr>
        </a:p>
      </dgm:t>
    </dgm:pt>
    <dgm:pt modelId="{AF946726-A5D8-4295-8A71-3C7C64A95468}" type="parTrans" cxnId="{1C4E5E78-8D2C-4EA7-B8EF-8D5F2851F926}">
      <dgm:prSet/>
      <dgm:spPr/>
      <dgm:t>
        <a:bodyPr/>
        <a:lstStyle/>
        <a:p>
          <a:endParaRPr lang="en-US"/>
        </a:p>
      </dgm:t>
    </dgm:pt>
    <dgm:pt modelId="{EA8A3702-EBC9-4749-BBAE-CBFD9A3E389F}" type="sibTrans" cxnId="{1C4E5E78-8D2C-4EA7-B8EF-8D5F2851F926}">
      <dgm:prSet/>
      <dgm:spPr/>
      <dgm:t>
        <a:bodyPr/>
        <a:lstStyle/>
        <a:p>
          <a:endParaRPr lang="en-US"/>
        </a:p>
      </dgm:t>
    </dgm:pt>
    <dgm:pt modelId="{826A9A9B-F516-4307-94FA-05350FBACD4A}">
      <dgm:prSet phldrT="[Text]"/>
      <dgm:spPr>
        <a:solidFill>
          <a:srgbClr val="73B632"/>
        </a:solidFill>
      </dgm:spPr>
      <dgm:t>
        <a:bodyPr/>
        <a:lstStyle/>
        <a:p>
          <a:r>
            <a:rPr lang="en-US" dirty="0" smtClean="0">
              <a:latin typeface="Century Gothic" panose="020B0502020202020204" pitchFamily="34" charset="0"/>
            </a:rPr>
            <a:t>People</a:t>
          </a:r>
          <a:endParaRPr lang="en-US" dirty="0">
            <a:latin typeface="Century Gothic" panose="020B0502020202020204" pitchFamily="34" charset="0"/>
          </a:endParaRPr>
        </a:p>
      </dgm:t>
    </dgm:pt>
    <dgm:pt modelId="{0521CAE0-C049-489F-91CA-C368C0EF98DF}" type="parTrans" cxnId="{DE385153-B86E-4685-B470-C1F2609332F1}">
      <dgm:prSet/>
      <dgm:spPr/>
      <dgm:t>
        <a:bodyPr/>
        <a:lstStyle/>
        <a:p>
          <a:endParaRPr lang="en-US"/>
        </a:p>
      </dgm:t>
    </dgm:pt>
    <dgm:pt modelId="{969910D7-BC28-45DD-B4C5-27EB6B2558C2}" type="sibTrans" cxnId="{DE385153-B86E-4685-B470-C1F2609332F1}">
      <dgm:prSet/>
      <dgm:spPr/>
      <dgm:t>
        <a:bodyPr/>
        <a:lstStyle/>
        <a:p>
          <a:endParaRPr lang="en-US"/>
        </a:p>
      </dgm:t>
    </dgm:pt>
    <dgm:pt modelId="{B252E9E5-7D9D-4122-B3C4-A9070DA5785F}">
      <dgm:prSet phldrT="[Text]"/>
      <dgm:spPr/>
      <dgm:t>
        <a:bodyPr/>
        <a:lstStyle/>
        <a:p>
          <a:r>
            <a:rPr lang="en-US" dirty="0" smtClean="0">
              <a:latin typeface="Century Gothic" panose="020B0502020202020204" pitchFamily="34" charset="0"/>
            </a:rPr>
            <a:t>Technology</a:t>
          </a:r>
          <a:endParaRPr lang="en-US" dirty="0">
            <a:latin typeface="Century Gothic" panose="020B0502020202020204" pitchFamily="34" charset="0"/>
          </a:endParaRPr>
        </a:p>
      </dgm:t>
    </dgm:pt>
    <dgm:pt modelId="{9116F9F4-D846-4D13-A53D-EB2025EF4A04}" type="parTrans" cxnId="{906B16B0-0EBA-4DCF-A52F-889AEFF0C7EB}">
      <dgm:prSet/>
      <dgm:spPr/>
      <dgm:t>
        <a:bodyPr/>
        <a:lstStyle/>
        <a:p>
          <a:endParaRPr lang="en-US"/>
        </a:p>
      </dgm:t>
    </dgm:pt>
    <dgm:pt modelId="{9C9CB3C2-34D6-4B61-9BAE-91F8F1E012F0}" type="sibTrans" cxnId="{906B16B0-0EBA-4DCF-A52F-889AEFF0C7EB}">
      <dgm:prSet/>
      <dgm:spPr/>
      <dgm:t>
        <a:bodyPr/>
        <a:lstStyle/>
        <a:p>
          <a:endParaRPr lang="en-US"/>
        </a:p>
      </dgm:t>
    </dgm:pt>
    <dgm:pt modelId="{E558ABDC-125B-423F-8B1E-4B14075263F1}">
      <dgm:prSet phldrT="[Text]"/>
      <dgm:spPr/>
      <dgm:t>
        <a:bodyPr/>
        <a:lstStyle/>
        <a:p>
          <a:r>
            <a:rPr lang="en-US" dirty="0" smtClean="0">
              <a:solidFill>
                <a:srgbClr val="5B9BD5"/>
              </a:solidFill>
              <a:latin typeface="Century Gothic" panose="020B0502020202020204" pitchFamily="34" charset="0"/>
            </a:rPr>
            <a:t>ISEDs Digital Playbook</a:t>
          </a:r>
          <a:endParaRPr lang="en-US" dirty="0">
            <a:solidFill>
              <a:srgbClr val="5B9BD5"/>
            </a:solidFill>
            <a:latin typeface="Century Gothic" panose="020B0502020202020204" pitchFamily="34" charset="0"/>
          </a:endParaRPr>
        </a:p>
      </dgm:t>
    </dgm:pt>
    <dgm:pt modelId="{00AD4C56-2566-431B-BED3-99CF459A31B8}" type="parTrans" cxnId="{F6E7DAE4-26F6-4E0E-B031-7F5CE66F033C}">
      <dgm:prSet/>
      <dgm:spPr/>
      <dgm:t>
        <a:bodyPr/>
        <a:lstStyle/>
        <a:p>
          <a:endParaRPr lang="en-US"/>
        </a:p>
      </dgm:t>
    </dgm:pt>
    <dgm:pt modelId="{5B43752F-9BFF-4D2A-8CE7-3C6081DA6630}" type="sibTrans" cxnId="{F6E7DAE4-26F6-4E0E-B031-7F5CE66F033C}">
      <dgm:prSet/>
      <dgm:spPr/>
      <dgm:t>
        <a:bodyPr/>
        <a:lstStyle/>
        <a:p>
          <a:endParaRPr lang="en-US"/>
        </a:p>
      </dgm:t>
    </dgm:pt>
    <dgm:pt modelId="{392BEFB5-719B-4020-A0DC-76A0157BB0F3}" type="pres">
      <dgm:prSet presAssocID="{6965576F-0008-4A61-9877-9C41D3AE2606}" presName="Name0" presStyleCnt="0">
        <dgm:presLayoutVars>
          <dgm:chMax val="4"/>
          <dgm:resizeHandles val="exact"/>
        </dgm:presLayoutVars>
      </dgm:prSet>
      <dgm:spPr/>
      <dgm:t>
        <a:bodyPr/>
        <a:lstStyle/>
        <a:p>
          <a:endParaRPr lang="en-US"/>
        </a:p>
      </dgm:t>
    </dgm:pt>
    <dgm:pt modelId="{9519223A-FEE3-4A89-A029-4376AD1E8755}" type="pres">
      <dgm:prSet presAssocID="{6965576F-0008-4A61-9877-9C41D3AE2606}" presName="ellipse" presStyleLbl="trBgShp" presStyleIdx="0" presStyleCnt="1"/>
      <dgm:spPr/>
    </dgm:pt>
    <dgm:pt modelId="{6119AE03-728F-4C7A-A9CD-C3111F154EC8}" type="pres">
      <dgm:prSet presAssocID="{6965576F-0008-4A61-9877-9C41D3AE2606}" presName="arrow1" presStyleLbl="fgShp" presStyleIdx="0" presStyleCnt="1"/>
      <dgm:spPr/>
    </dgm:pt>
    <dgm:pt modelId="{AC89B783-F3F1-4D6A-B7E5-5106A8B0D860}" type="pres">
      <dgm:prSet presAssocID="{6965576F-0008-4A61-9877-9C41D3AE2606}" presName="rectangle" presStyleLbl="revTx" presStyleIdx="0" presStyleCnt="1">
        <dgm:presLayoutVars>
          <dgm:bulletEnabled val="1"/>
        </dgm:presLayoutVars>
      </dgm:prSet>
      <dgm:spPr/>
      <dgm:t>
        <a:bodyPr/>
        <a:lstStyle/>
        <a:p>
          <a:endParaRPr lang="en-US"/>
        </a:p>
      </dgm:t>
    </dgm:pt>
    <dgm:pt modelId="{9AE1A928-01B7-4587-81E0-C89CD53AC81C}" type="pres">
      <dgm:prSet presAssocID="{826A9A9B-F516-4307-94FA-05350FBACD4A}" presName="item1" presStyleLbl="node1" presStyleIdx="0" presStyleCnt="3">
        <dgm:presLayoutVars>
          <dgm:bulletEnabled val="1"/>
        </dgm:presLayoutVars>
      </dgm:prSet>
      <dgm:spPr/>
      <dgm:t>
        <a:bodyPr/>
        <a:lstStyle/>
        <a:p>
          <a:endParaRPr lang="en-US"/>
        </a:p>
      </dgm:t>
    </dgm:pt>
    <dgm:pt modelId="{0F4D4694-EE21-4166-8F6A-5E0E63CAEAA6}" type="pres">
      <dgm:prSet presAssocID="{B252E9E5-7D9D-4122-B3C4-A9070DA5785F}" presName="item2" presStyleLbl="node1" presStyleIdx="1" presStyleCnt="3">
        <dgm:presLayoutVars>
          <dgm:bulletEnabled val="1"/>
        </dgm:presLayoutVars>
      </dgm:prSet>
      <dgm:spPr/>
      <dgm:t>
        <a:bodyPr/>
        <a:lstStyle/>
        <a:p>
          <a:endParaRPr lang="en-US"/>
        </a:p>
      </dgm:t>
    </dgm:pt>
    <dgm:pt modelId="{3F39B860-B8D4-4D5C-9535-EC54CEC76BA7}" type="pres">
      <dgm:prSet presAssocID="{E558ABDC-125B-423F-8B1E-4B14075263F1}" presName="item3" presStyleLbl="node1" presStyleIdx="2" presStyleCnt="3">
        <dgm:presLayoutVars>
          <dgm:bulletEnabled val="1"/>
        </dgm:presLayoutVars>
      </dgm:prSet>
      <dgm:spPr/>
      <dgm:t>
        <a:bodyPr/>
        <a:lstStyle/>
        <a:p>
          <a:endParaRPr lang="en-US"/>
        </a:p>
      </dgm:t>
    </dgm:pt>
    <dgm:pt modelId="{CF5F8416-78A8-482C-A28B-D4D355E5B27E}" type="pres">
      <dgm:prSet presAssocID="{6965576F-0008-4A61-9877-9C41D3AE2606}" presName="funnel" presStyleLbl="trAlignAcc1" presStyleIdx="0" presStyleCnt="1"/>
      <dgm:spPr/>
    </dgm:pt>
  </dgm:ptLst>
  <dgm:cxnLst>
    <dgm:cxn modelId="{F6E7DAE4-26F6-4E0E-B031-7F5CE66F033C}" srcId="{6965576F-0008-4A61-9877-9C41D3AE2606}" destId="{E558ABDC-125B-423F-8B1E-4B14075263F1}" srcOrd="3" destOrd="0" parTransId="{00AD4C56-2566-431B-BED3-99CF459A31B8}" sibTransId="{5B43752F-9BFF-4D2A-8CE7-3C6081DA6630}"/>
    <dgm:cxn modelId="{80AA70DC-D86B-4249-B072-88EB2068D51B}" type="presOf" srcId="{B252E9E5-7D9D-4122-B3C4-A9070DA5785F}" destId="{9AE1A928-01B7-4587-81E0-C89CD53AC81C}" srcOrd="0" destOrd="0" presId="urn:microsoft.com/office/officeart/2005/8/layout/funnel1"/>
    <dgm:cxn modelId="{9AB58090-2499-4471-B9C1-8AF01A5CC589}" type="presOf" srcId="{E558ABDC-125B-423F-8B1E-4B14075263F1}" destId="{AC89B783-F3F1-4D6A-B7E5-5106A8B0D860}" srcOrd="0" destOrd="0" presId="urn:microsoft.com/office/officeart/2005/8/layout/funnel1"/>
    <dgm:cxn modelId="{B2D0776A-2621-4BEF-A1CE-9771542C6A9A}" type="presOf" srcId="{055EE84E-1A07-4D84-B537-42727A09EAC1}" destId="{3F39B860-B8D4-4D5C-9535-EC54CEC76BA7}" srcOrd="0" destOrd="0" presId="urn:microsoft.com/office/officeart/2005/8/layout/funnel1"/>
    <dgm:cxn modelId="{DE385153-B86E-4685-B470-C1F2609332F1}" srcId="{6965576F-0008-4A61-9877-9C41D3AE2606}" destId="{826A9A9B-F516-4307-94FA-05350FBACD4A}" srcOrd="1" destOrd="0" parTransId="{0521CAE0-C049-489F-91CA-C368C0EF98DF}" sibTransId="{969910D7-BC28-45DD-B4C5-27EB6B2558C2}"/>
    <dgm:cxn modelId="{A6BA0D16-BA51-4571-86D5-B66975B3BEF9}" type="presOf" srcId="{826A9A9B-F516-4307-94FA-05350FBACD4A}" destId="{0F4D4694-EE21-4166-8F6A-5E0E63CAEAA6}" srcOrd="0" destOrd="0" presId="urn:microsoft.com/office/officeart/2005/8/layout/funnel1"/>
    <dgm:cxn modelId="{1C4E5E78-8D2C-4EA7-B8EF-8D5F2851F926}" srcId="{6965576F-0008-4A61-9877-9C41D3AE2606}" destId="{055EE84E-1A07-4D84-B537-42727A09EAC1}" srcOrd="0" destOrd="0" parTransId="{AF946726-A5D8-4295-8A71-3C7C64A95468}" sibTransId="{EA8A3702-EBC9-4749-BBAE-CBFD9A3E389F}"/>
    <dgm:cxn modelId="{8EFEDE1C-9250-420D-B47E-963F03BC8819}" type="presOf" srcId="{6965576F-0008-4A61-9877-9C41D3AE2606}" destId="{392BEFB5-719B-4020-A0DC-76A0157BB0F3}" srcOrd="0" destOrd="0" presId="urn:microsoft.com/office/officeart/2005/8/layout/funnel1"/>
    <dgm:cxn modelId="{906B16B0-0EBA-4DCF-A52F-889AEFF0C7EB}" srcId="{6965576F-0008-4A61-9877-9C41D3AE2606}" destId="{B252E9E5-7D9D-4122-B3C4-A9070DA5785F}" srcOrd="2" destOrd="0" parTransId="{9116F9F4-D846-4D13-A53D-EB2025EF4A04}" sibTransId="{9C9CB3C2-34D6-4B61-9BAE-91F8F1E012F0}"/>
    <dgm:cxn modelId="{CF67E859-1067-4CDD-9494-48E07289A5D8}" type="presParOf" srcId="{392BEFB5-719B-4020-A0DC-76A0157BB0F3}" destId="{9519223A-FEE3-4A89-A029-4376AD1E8755}" srcOrd="0" destOrd="0" presId="urn:microsoft.com/office/officeart/2005/8/layout/funnel1"/>
    <dgm:cxn modelId="{1F3BAA91-CE92-48D0-8C65-3FB935B18AB6}" type="presParOf" srcId="{392BEFB5-719B-4020-A0DC-76A0157BB0F3}" destId="{6119AE03-728F-4C7A-A9CD-C3111F154EC8}" srcOrd="1" destOrd="0" presId="urn:microsoft.com/office/officeart/2005/8/layout/funnel1"/>
    <dgm:cxn modelId="{7BACF863-2B2B-4A18-B3C2-63A4C4981B92}" type="presParOf" srcId="{392BEFB5-719B-4020-A0DC-76A0157BB0F3}" destId="{AC89B783-F3F1-4D6A-B7E5-5106A8B0D860}" srcOrd="2" destOrd="0" presId="urn:microsoft.com/office/officeart/2005/8/layout/funnel1"/>
    <dgm:cxn modelId="{A6281271-E801-44AB-BF4A-3CBB57D7768E}" type="presParOf" srcId="{392BEFB5-719B-4020-A0DC-76A0157BB0F3}" destId="{9AE1A928-01B7-4587-81E0-C89CD53AC81C}" srcOrd="3" destOrd="0" presId="urn:microsoft.com/office/officeart/2005/8/layout/funnel1"/>
    <dgm:cxn modelId="{08301A82-42ED-4CD9-A51A-6CC8ADE17478}" type="presParOf" srcId="{392BEFB5-719B-4020-A0DC-76A0157BB0F3}" destId="{0F4D4694-EE21-4166-8F6A-5E0E63CAEAA6}" srcOrd="4" destOrd="0" presId="urn:microsoft.com/office/officeart/2005/8/layout/funnel1"/>
    <dgm:cxn modelId="{B52E320D-A835-4D77-BB50-7FCEB3483455}" type="presParOf" srcId="{392BEFB5-719B-4020-A0DC-76A0157BB0F3}" destId="{3F39B860-B8D4-4D5C-9535-EC54CEC76BA7}" srcOrd="5" destOrd="0" presId="urn:microsoft.com/office/officeart/2005/8/layout/funnel1"/>
    <dgm:cxn modelId="{ED552808-7FBC-4B18-8737-C06143BE77A7}" type="presParOf" srcId="{392BEFB5-719B-4020-A0DC-76A0157BB0F3}" destId="{CF5F8416-78A8-482C-A28B-D4D355E5B27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EAA5F0-665B-4113-A1E6-6BD22D63B948}" type="doc">
      <dgm:prSet loTypeId="urn:microsoft.com/office/officeart/2005/8/layout/equation1" loCatId="relationship" qsTypeId="urn:microsoft.com/office/officeart/2005/8/quickstyle/simple1" qsCatId="simple" csTypeId="urn:microsoft.com/office/officeart/2005/8/colors/accent1_2" csCatId="accent1" phldr="1"/>
      <dgm:spPr/>
    </dgm:pt>
    <dgm:pt modelId="{DEFFBCEA-0D03-4FA9-B509-B8EB1FBD6F90}">
      <dgm:prSet phldrT="[Text]" custT="1"/>
      <dgm:spPr>
        <a:solidFill>
          <a:srgbClr val="F68121"/>
        </a:solidFill>
        <a:ln>
          <a:solidFill>
            <a:srgbClr val="F68121"/>
          </a:solidFill>
        </a:ln>
      </dgm:spPr>
      <dgm:t>
        <a:bodyPr/>
        <a:lstStyle/>
        <a:p>
          <a:r>
            <a:rPr lang="en-US" sz="1200" cap="small" baseline="0" dirty="0" smtClean="0">
              <a:solidFill>
                <a:schemeClr val="tx1"/>
              </a:solidFill>
            </a:rPr>
            <a:t>Purpose</a:t>
          </a:r>
          <a:endParaRPr lang="en-US" sz="1100" cap="small" baseline="0" dirty="0">
            <a:solidFill>
              <a:schemeClr val="tx1"/>
            </a:solidFill>
          </a:endParaRPr>
        </a:p>
      </dgm:t>
    </dgm:pt>
    <dgm:pt modelId="{3E221322-B5BA-4BE7-9829-FAC3F219CDCB}" type="parTrans" cxnId="{1B634B81-AF7A-42AA-8104-AEE6BB1C4305}">
      <dgm:prSet/>
      <dgm:spPr/>
      <dgm:t>
        <a:bodyPr/>
        <a:lstStyle/>
        <a:p>
          <a:endParaRPr lang="en-US"/>
        </a:p>
      </dgm:t>
    </dgm:pt>
    <dgm:pt modelId="{F9888CA3-D5D0-47FA-925D-F978A3E6F0F1}" type="sibTrans" cxnId="{1B634B81-AF7A-42AA-8104-AEE6BB1C4305}">
      <dgm:prSet/>
      <dgm:spPr>
        <a:solidFill>
          <a:srgbClr val="FAAF41"/>
        </a:solidFill>
      </dgm:spPr>
      <dgm:t>
        <a:bodyPr/>
        <a:lstStyle/>
        <a:p>
          <a:endParaRPr lang="en-US"/>
        </a:p>
      </dgm:t>
    </dgm:pt>
    <dgm:pt modelId="{85C3BA51-3A94-472C-AE72-3FCDB0083E2A}">
      <dgm:prSet phldrT="[Text]" custT="1"/>
      <dgm:spPr>
        <a:solidFill>
          <a:srgbClr val="F68121"/>
        </a:solidFill>
        <a:ln>
          <a:solidFill>
            <a:srgbClr val="F68121"/>
          </a:solidFill>
        </a:ln>
      </dgm:spPr>
      <dgm:t>
        <a:bodyPr/>
        <a:lstStyle/>
        <a:p>
          <a:r>
            <a:rPr lang="en-US" sz="1100" cap="small" baseline="0" dirty="0" smtClean="0">
              <a:solidFill>
                <a:schemeClr val="tx1"/>
              </a:solidFill>
            </a:rPr>
            <a:t>Autonomous</a:t>
          </a:r>
          <a:endParaRPr lang="en-US" sz="1100" cap="small" baseline="0" dirty="0">
            <a:solidFill>
              <a:schemeClr val="tx1"/>
            </a:solidFill>
          </a:endParaRPr>
        </a:p>
      </dgm:t>
    </dgm:pt>
    <dgm:pt modelId="{3C3E712D-E4F1-4E4E-BA11-C99FE4709D1C}" type="parTrans" cxnId="{2260453D-7C25-4009-9D41-202FCCF5C50D}">
      <dgm:prSet/>
      <dgm:spPr/>
      <dgm:t>
        <a:bodyPr/>
        <a:lstStyle/>
        <a:p>
          <a:endParaRPr lang="en-US"/>
        </a:p>
      </dgm:t>
    </dgm:pt>
    <dgm:pt modelId="{B7608064-02CA-4076-AF8A-937FE1A22261}" type="sibTrans" cxnId="{2260453D-7C25-4009-9D41-202FCCF5C50D}">
      <dgm:prSet/>
      <dgm:spPr>
        <a:solidFill>
          <a:srgbClr val="FAAF41"/>
        </a:solidFill>
      </dgm:spPr>
      <dgm:t>
        <a:bodyPr/>
        <a:lstStyle/>
        <a:p>
          <a:endParaRPr lang="en-US"/>
        </a:p>
      </dgm:t>
    </dgm:pt>
    <dgm:pt modelId="{07256876-6D33-4F96-A7E8-2C2A4ACB4269}">
      <dgm:prSet phldrT="[Text]" custT="1"/>
      <dgm:spPr>
        <a:solidFill>
          <a:srgbClr val="F68121"/>
        </a:solidFill>
        <a:ln>
          <a:solidFill>
            <a:srgbClr val="F68121"/>
          </a:solidFill>
        </a:ln>
      </dgm:spPr>
      <dgm:t>
        <a:bodyPr/>
        <a:lstStyle/>
        <a:p>
          <a:r>
            <a:rPr lang="en-US" sz="1100" cap="small" baseline="0" dirty="0" smtClean="0">
              <a:solidFill>
                <a:schemeClr val="tx1"/>
              </a:solidFill>
            </a:rPr>
            <a:t>Cross-Functional</a:t>
          </a:r>
          <a:endParaRPr lang="en-US" sz="1400" cap="small" baseline="0" dirty="0">
            <a:solidFill>
              <a:schemeClr val="tx1"/>
            </a:solidFill>
          </a:endParaRPr>
        </a:p>
      </dgm:t>
    </dgm:pt>
    <dgm:pt modelId="{4C3EEF28-EA0E-40F6-81A3-6100D6914822}" type="parTrans" cxnId="{79ADF22E-405A-4C96-BAA5-ACAC7A4FC616}">
      <dgm:prSet/>
      <dgm:spPr/>
      <dgm:t>
        <a:bodyPr/>
        <a:lstStyle/>
        <a:p>
          <a:endParaRPr lang="en-US"/>
        </a:p>
      </dgm:t>
    </dgm:pt>
    <dgm:pt modelId="{6393B329-9094-478C-AD24-79D3BAB126E6}" type="sibTrans" cxnId="{79ADF22E-405A-4C96-BAA5-ACAC7A4FC616}">
      <dgm:prSet/>
      <dgm:spPr>
        <a:solidFill>
          <a:srgbClr val="FAAF41"/>
        </a:solidFill>
      </dgm:spPr>
      <dgm:t>
        <a:bodyPr/>
        <a:lstStyle/>
        <a:p>
          <a:endParaRPr lang="en-US"/>
        </a:p>
      </dgm:t>
    </dgm:pt>
    <dgm:pt modelId="{205BA7B6-C37A-479D-A9F3-352ADCF27F29}">
      <dgm:prSet phldrT="[Text]" custT="1"/>
      <dgm:spPr>
        <a:solidFill>
          <a:srgbClr val="F68121"/>
        </a:solidFill>
        <a:ln>
          <a:solidFill>
            <a:srgbClr val="F68121"/>
          </a:solidFill>
        </a:ln>
      </dgm:spPr>
      <dgm:t>
        <a:bodyPr/>
        <a:lstStyle/>
        <a:p>
          <a:r>
            <a:rPr lang="en-US" sz="1200" cap="small" baseline="0" dirty="0" smtClean="0">
              <a:solidFill>
                <a:schemeClr val="tx1"/>
              </a:solidFill>
            </a:rPr>
            <a:t>Success</a:t>
          </a:r>
          <a:endParaRPr lang="en-US" sz="1900" cap="small" baseline="0" dirty="0">
            <a:solidFill>
              <a:schemeClr val="tx1"/>
            </a:solidFill>
          </a:endParaRPr>
        </a:p>
      </dgm:t>
    </dgm:pt>
    <dgm:pt modelId="{A579818F-F279-49E2-80BB-0B2ACD80AC80}" type="parTrans" cxnId="{920BFB46-2211-43AB-8450-D4C19985A81B}">
      <dgm:prSet/>
      <dgm:spPr/>
      <dgm:t>
        <a:bodyPr/>
        <a:lstStyle/>
        <a:p>
          <a:endParaRPr lang="en-US"/>
        </a:p>
      </dgm:t>
    </dgm:pt>
    <dgm:pt modelId="{074C1A76-A2B8-469A-9F85-D3891D73C603}" type="sibTrans" cxnId="{920BFB46-2211-43AB-8450-D4C19985A81B}">
      <dgm:prSet/>
      <dgm:spPr/>
      <dgm:t>
        <a:bodyPr/>
        <a:lstStyle/>
        <a:p>
          <a:endParaRPr lang="en-US"/>
        </a:p>
      </dgm:t>
    </dgm:pt>
    <dgm:pt modelId="{9A671166-699E-4EF1-AAC1-BA34FC361FFF}" type="pres">
      <dgm:prSet presAssocID="{4EEAA5F0-665B-4113-A1E6-6BD22D63B948}" presName="linearFlow" presStyleCnt="0">
        <dgm:presLayoutVars>
          <dgm:dir/>
          <dgm:resizeHandles val="exact"/>
        </dgm:presLayoutVars>
      </dgm:prSet>
      <dgm:spPr/>
    </dgm:pt>
    <dgm:pt modelId="{12591FA2-5F33-4A5B-BD25-9E9BD5F82E5C}" type="pres">
      <dgm:prSet presAssocID="{DEFFBCEA-0D03-4FA9-B509-B8EB1FBD6F90}" presName="node" presStyleLbl="node1" presStyleIdx="0" presStyleCnt="4">
        <dgm:presLayoutVars>
          <dgm:bulletEnabled val="1"/>
        </dgm:presLayoutVars>
      </dgm:prSet>
      <dgm:spPr/>
      <dgm:t>
        <a:bodyPr/>
        <a:lstStyle/>
        <a:p>
          <a:endParaRPr lang="en-US"/>
        </a:p>
      </dgm:t>
    </dgm:pt>
    <dgm:pt modelId="{6CA9DFBC-E2D8-4A07-B792-4D6217B0F7E1}" type="pres">
      <dgm:prSet presAssocID="{F9888CA3-D5D0-47FA-925D-F978A3E6F0F1}" presName="spacerL" presStyleCnt="0"/>
      <dgm:spPr/>
    </dgm:pt>
    <dgm:pt modelId="{FF7BF510-986E-40F7-BB83-39986379C49C}" type="pres">
      <dgm:prSet presAssocID="{F9888CA3-D5D0-47FA-925D-F978A3E6F0F1}" presName="sibTrans" presStyleLbl="sibTrans2D1" presStyleIdx="0" presStyleCnt="3"/>
      <dgm:spPr/>
      <dgm:t>
        <a:bodyPr/>
        <a:lstStyle/>
        <a:p>
          <a:endParaRPr lang="en-US"/>
        </a:p>
      </dgm:t>
    </dgm:pt>
    <dgm:pt modelId="{D60A9335-5767-4501-AA23-0D7DC222ECF7}" type="pres">
      <dgm:prSet presAssocID="{F9888CA3-D5D0-47FA-925D-F978A3E6F0F1}" presName="spacerR" presStyleCnt="0"/>
      <dgm:spPr/>
    </dgm:pt>
    <dgm:pt modelId="{58BABC95-C943-482C-87FF-519ED1505AF2}" type="pres">
      <dgm:prSet presAssocID="{85C3BA51-3A94-472C-AE72-3FCDB0083E2A}" presName="node" presStyleLbl="node1" presStyleIdx="1" presStyleCnt="4">
        <dgm:presLayoutVars>
          <dgm:bulletEnabled val="1"/>
        </dgm:presLayoutVars>
      </dgm:prSet>
      <dgm:spPr/>
      <dgm:t>
        <a:bodyPr/>
        <a:lstStyle/>
        <a:p>
          <a:endParaRPr lang="en-US"/>
        </a:p>
      </dgm:t>
    </dgm:pt>
    <dgm:pt modelId="{F65F76DB-676C-4085-A7BE-8CDA7FC60926}" type="pres">
      <dgm:prSet presAssocID="{B7608064-02CA-4076-AF8A-937FE1A22261}" presName="spacerL" presStyleCnt="0"/>
      <dgm:spPr/>
    </dgm:pt>
    <dgm:pt modelId="{EE7FE8DC-1364-4B17-93D2-797C735F5F31}" type="pres">
      <dgm:prSet presAssocID="{B7608064-02CA-4076-AF8A-937FE1A22261}" presName="sibTrans" presStyleLbl="sibTrans2D1" presStyleIdx="1" presStyleCnt="3"/>
      <dgm:spPr/>
      <dgm:t>
        <a:bodyPr/>
        <a:lstStyle/>
        <a:p>
          <a:endParaRPr lang="en-US"/>
        </a:p>
      </dgm:t>
    </dgm:pt>
    <dgm:pt modelId="{5BAC7F93-00D9-44A4-AFB3-62145DD7AE80}" type="pres">
      <dgm:prSet presAssocID="{B7608064-02CA-4076-AF8A-937FE1A22261}" presName="spacerR" presStyleCnt="0"/>
      <dgm:spPr/>
    </dgm:pt>
    <dgm:pt modelId="{540E16C6-3E24-43AB-A73F-C9918D2195BE}" type="pres">
      <dgm:prSet presAssocID="{07256876-6D33-4F96-A7E8-2C2A4ACB4269}" presName="node" presStyleLbl="node1" presStyleIdx="2" presStyleCnt="4">
        <dgm:presLayoutVars>
          <dgm:bulletEnabled val="1"/>
        </dgm:presLayoutVars>
      </dgm:prSet>
      <dgm:spPr/>
      <dgm:t>
        <a:bodyPr/>
        <a:lstStyle/>
        <a:p>
          <a:endParaRPr lang="en-US"/>
        </a:p>
      </dgm:t>
    </dgm:pt>
    <dgm:pt modelId="{9F9D3863-AAAF-4E53-9E99-F39F6CC8BCBE}" type="pres">
      <dgm:prSet presAssocID="{6393B329-9094-478C-AD24-79D3BAB126E6}" presName="spacerL" presStyleCnt="0"/>
      <dgm:spPr/>
    </dgm:pt>
    <dgm:pt modelId="{BB5D4C9C-BF1B-4AA8-9FAA-CB89400545CD}" type="pres">
      <dgm:prSet presAssocID="{6393B329-9094-478C-AD24-79D3BAB126E6}" presName="sibTrans" presStyleLbl="sibTrans2D1" presStyleIdx="2" presStyleCnt="3"/>
      <dgm:spPr/>
      <dgm:t>
        <a:bodyPr/>
        <a:lstStyle/>
        <a:p>
          <a:endParaRPr lang="en-US"/>
        </a:p>
      </dgm:t>
    </dgm:pt>
    <dgm:pt modelId="{1C491DCB-695F-4092-9D0E-48E52D8B2658}" type="pres">
      <dgm:prSet presAssocID="{6393B329-9094-478C-AD24-79D3BAB126E6}" presName="spacerR" presStyleCnt="0"/>
      <dgm:spPr/>
    </dgm:pt>
    <dgm:pt modelId="{C271F143-7D5E-420D-A3D2-C13C51B2DE44}" type="pres">
      <dgm:prSet presAssocID="{205BA7B6-C37A-479D-A9F3-352ADCF27F29}" presName="node" presStyleLbl="node1" presStyleIdx="3" presStyleCnt="4">
        <dgm:presLayoutVars>
          <dgm:bulletEnabled val="1"/>
        </dgm:presLayoutVars>
      </dgm:prSet>
      <dgm:spPr/>
      <dgm:t>
        <a:bodyPr/>
        <a:lstStyle/>
        <a:p>
          <a:endParaRPr lang="en-US"/>
        </a:p>
      </dgm:t>
    </dgm:pt>
  </dgm:ptLst>
  <dgm:cxnLst>
    <dgm:cxn modelId="{8AF44590-D71E-46EA-820F-917B173B9E1E}" type="presOf" srcId="{F9888CA3-D5D0-47FA-925D-F978A3E6F0F1}" destId="{FF7BF510-986E-40F7-BB83-39986379C49C}" srcOrd="0" destOrd="0" presId="urn:microsoft.com/office/officeart/2005/8/layout/equation1"/>
    <dgm:cxn modelId="{CD4C8442-DE87-400F-BF78-403E29DF152C}" type="presOf" srcId="{4EEAA5F0-665B-4113-A1E6-6BD22D63B948}" destId="{9A671166-699E-4EF1-AAC1-BA34FC361FFF}" srcOrd="0" destOrd="0" presId="urn:microsoft.com/office/officeart/2005/8/layout/equation1"/>
    <dgm:cxn modelId="{79ADF22E-405A-4C96-BAA5-ACAC7A4FC616}" srcId="{4EEAA5F0-665B-4113-A1E6-6BD22D63B948}" destId="{07256876-6D33-4F96-A7E8-2C2A4ACB4269}" srcOrd="2" destOrd="0" parTransId="{4C3EEF28-EA0E-40F6-81A3-6100D6914822}" sibTransId="{6393B329-9094-478C-AD24-79D3BAB126E6}"/>
    <dgm:cxn modelId="{A687A899-9554-4F79-90A8-87F19E9A4354}" type="presOf" srcId="{B7608064-02CA-4076-AF8A-937FE1A22261}" destId="{EE7FE8DC-1364-4B17-93D2-797C735F5F31}" srcOrd="0" destOrd="0" presId="urn:microsoft.com/office/officeart/2005/8/layout/equation1"/>
    <dgm:cxn modelId="{082000FF-DC34-4D4A-A5F9-B28C5AEDD1E8}" type="presOf" srcId="{6393B329-9094-478C-AD24-79D3BAB126E6}" destId="{BB5D4C9C-BF1B-4AA8-9FAA-CB89400545CD}" srcOrd="0" destOrd="0" presId="urn:microsoft.com/office/officeart/2005/8/layout/equation1"/>
    <dgm:cxn modelId="{786982AD-8F1A-46C5-84AA-1BB12B43D004}" type="presOf" srcId="{07256876-6D33-4F96-A7E8-2C2A4ACB4269}" destId="{540E16C6-3E24-43AB-A73F-C9918D2195BE}" srcOrd="0" destOrd="0" presId="urn:microsoft.com/office/officeart/2005/8/layout/equation1"/>
    <dgm:cxn modelId="{3D9C4DAB-B0D8-45A7-B89B-D548B19E868E}" type="presOf" srcId="{205BA7B6-C37A-479D-A9F3-352ADCF27F29}" destId="{C271F143-7D5E-420D-A3D2-C13C51B2DE44}" srcOrd="0" destOrd="0" presId="urn:microsoft.com/office/officeart/2005/8/layout/equation1"/>
    <dgm:cxn modelId="{5B97B3A4-8F54-47C7-9AF8-EC9C879A2C48}" type="presOf" srcId="{DEFFBCEA-0D03-4FA9-B509-B8EB1FBD6F90}" destId="{12591FA2-5F33-4A5B-BD25-9E9BD5F82E5C}" srcOrd="0" destOrd="0" presId="urn:microsoft.com/office/officeart/2005/8/layout/equation1"/>
    <dgm:cxn modelId="{1B634B81-AF7A-42AA-8104-AEE6BB1C4305}" srcId="{4EEAA5F0-665B-4113-A1E6-6BD22D63B948}" destId="{DEFFBCEA-0D03-4FA9-B509-B8EB1FBD6F90}" srcOrd="0" destOrd="0" parTransId="{3E221322-B5BA-4BE7-9829-FAC3F219CDCB}" sibTransId="{F9888CA3-D5D0-47FA-925D-F978A3E6F0F1}"/>
    <dgm:cxn modelId="{03A1D5B5-7E06-45ED-BAEF-FABCC5B5FBD6}" type="presOf" srcId="{85C3BA51-3A94-472C-AE72-3FCDB0083E2A}" destId="{58BABC95-C943-482C-87FF-519ED1505AF2}" srcOrd="0" destOrd="0" presId="urn:microsoft.com/office/officeart/2005/8/layout/equation1"/>
    <dgm:cxn modelId="{920BFB46-2211-43AB-8450-D4C19985A81B}" srcId="{4EEAA5F0-665B-4113-A1E6-6BD22D63B948}" destId="{205BA7B6-C37A-479D-A9F3-352ADCF27F29}" srcOrd="3" destOrd="0" parTransId="{A579818F-F279-49E2-80BB-0B2ACD80AC80}" sibTransId="{074C1A76-A2B8-469A-9F85-D3891D73C603}"/>
    <dgm:cxn modelId="{2260453D-7C25-4009-9D41-202FCCF5C50D}" srcId="{4EEAA5F0-665B-4113-A1E6-6BD22D63B948}" destId="{85C3BA51-3A94-472C-AE72-3FCDB0083E2A}" srcOrd="1" destOrd="0" parTransId="{3C3E712D-E4F1-4E4E-BA11-C99FE4709D1C}" sibTransId="{B7608064-02CA-4076-AF8A-937FE1A22261}"/>
    <dgm:cxn modelId="{9B77DA9D-781C-497E-A4B4-AF04FE4C3AA7}" type="presParOf" srcId="{9A671166-699E-4EF1-AAC1-BA34FC361FFF}" destId="{12591FA2-5F33-4A5B-BD25-9E9BD5F82E5C}" srcOrd="0" destOrd="0" presId="urn:microsoft.com/office/officeart/2005/8/layout/equation1"/>
    <dgm:cxn modelId="{EE583C2B-751D-4D4C-9F9C-A0CA1D37439B}" type="presParOf" srcId="{9A671166-699E-4EF1-AAC1-BA34FC361FFF}" destId="{6CA9DFBC-E2D8-4A07-B792-4D6217B0F7E1}" srcOrd="1" destOrd="0" presId="urn:microsoft.com/office/officeart/2005/8/layout/equation1"/>
    <dgm:cxn modelId="{B50CD5F5-4549-4998-9B5A-1C2301B3D0D2}" type="presParOf" srcId="{9A671166-699E-4EF1-AAC1-BA34FC361FFF}" destId="{FF7BF510-986E-40F7-BB83-39986379C49C}" srcOrd="2" destOrd="0" presId="urn:microsoft.com/office/officeart/2005/8/layout/equation1"/>
    <dgm:cxn modelId="{E5016085-94ED-4438-BE2B-ABEC1D2E7572}" type="presParOf" srcId="{9A671166-699E-4EF1-AAC1-BA34FC361FFF}" destId="{D60A9335-5767-4501-AA23-0D7DC222ECF7}" srcOrd="3" destOrd="0" presId="urn:microsoft.com/office/officeart/2005/8/layout/equation1"/>
    <dgm:cxn modelId="{12A9E3AC-F410-41EB-B7C2-1055C36E1878}" type="presParOf" srcId="{9A671166-699E-4EF1-AAC1-BA34FC361FFF}" destId="{58BABC95-C943-482C-87FF-519ED1505AF2}" srcOrd="4" destOrd="0" presId="urn:microsoft.com/office/officeart/2005/8/layout/equation1"/>
    <dgm:cxn modelId="{F64A1189-0258-4734-A1A4-633E7F67A50C}" type="presParOf" srcId="{9A671166-699E-4EF1-AAC1-BA34FC361FFF}" destId="{F65F76DB-676C-4085-A7BE-8CDA7FC60926}" srcOrd="5" destOrd="0" presId="urn:microsoft.com/office/officeart/2005/8/layout/equation1"/>
    <dgm:cxn modelId="{5DEBB530-AA5C-402C-AEEA-CB79D3CC748E}" type="presParOf" srcId="{9A671166-699E-4EF1-AAC1-BA34FC361FFF}" destId="{EE7FE8DC-1364-4B17-93D2-797C735F5F31}" srcOrd="6" destOrd="0" presId="urn:microsoft.com/office/officeart/2005/8/layout/equation1"/>
    <dgm:cxn modelId="{42CAE919-3BAF-41D6-AFA5-B02BE9B2ED79}" type="presParOf" srcId="{9A671166-699E-4EF1-AAC1-BA34FC361FFF}" destId="{5BAC7F93-00D9-44A4-AFB3-62145DD7AE80}" srcOrd="7" destOrd="0" presId="urn:microsoft.com/office/officeart/2005/8/layout/equation1"/>
    <dgm:cxn modelId="{16D7C92C-7632-4FD0-9873-50567F68A906}" type="presParOf" srcId="{9A671166-699E-4EF1-AAC1-BA34FC361FFF}" destId="{540E16C6-3E24-43AB-A73F-C9918D2195BE}" srcOrd="8" destOrd="0" presId="urn:microsoft.com/office/officeart/2005/8/layout/equation1"/>
    <dgm:cxn modelId="{B732DBB8-5E2D-4ED0-A68B-4E6FD9C89DD8}" type="presParOf" srcId="{9A671166-699E-4EF1-AAC1-BA34FC361FFF}" destId="{9F9D3863-AAAF-4E53-9E99-F39F6CC8BCBE}" srcOrd="9" destOrd="0" presId="urn:microsoft.com/office/officeart/2005/8/layout/equation1"/>
    <dgm:cxn modelId="{E5518502-60D6-4701-9F26-66601BC812D6}" type="presParOf" srcId="{9A671166-699E-4EF1-AAC1-BA34FC361FFF}" destId="{BB5D4C9C-BF1B-4AA8-9FAA-CB89400545CD}" srcOrd="10" destOrd="0" presId="urn:microsoft.com/office/officeart/2005/8/layout/equation1"/>
    <dgm:cxn modelId="{A31986B2-C420-421D-9B13-5C709F152FD6}" type="presParOf" srcId="{9A671166-699E-4EF1-AAC1-BA34FC361FFF}" destId="{1C491DCB-695F-4092-9D0E-48E52D8B2658}" srcOrd="11" destOrd="0" presId="urn:microsoft.com/office/officeart/2005/8/layout/equation1"/>
    <dgm:cxn modelId="{F2425EBC-A2B8-4DFC-B249-911CEA239783}" type="presParOf" srcId="{9A671166-699E-4EF1-AAC1-BA34FC361FFF}" destId="{C271F143-7D5E-420D-A3D2-C13C51B2DE44}" srcOrd="12"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4F6C3E-6527-4FFA-9F02-6F611D5C52FB}"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3B3A8BD6-933A-4779-B03F-E14A2F629AFA}">
      <dgm:prSet phldrT="[Text]"/>
      <dgm:spPr/>
      <dgm:t>
        <a:bodyPr/>
        <a:lstStyle/>
        <a:p>
          <a:r>
            <a:rPr lang="en-US" dirty="0" smtClean="0">
              <a:solidFill>
                <a:schemeClr val="tx1">
                  <a:lumMod val="50000"/>
                  <a:lumOff val="50000"/>
                </a:schemeClr>
              </a:solidFill>
            </a:rPr>
            <a:t>Manage risk through doing and iterative planning</a:t>
          </a:r>
          <a:endParaRPr lang="en-US" dirty="0">
            <a:solidFill>
              <a:schemeClr val="tx1">
                <a:lumMod val="50000"/>
                <a:lumOff val="50000"/>
              </a:schemeClr>
            </a:solidFill>
          </a:endParaRPr>
        </a:p>
      </dgm:t>
    </dgm:pt>
    <dgm:pt modelId="{E756D8C5-CA4E-4E2C-8A41-66AF3F5E689B}" type="parTrans" cxnId="{12CBA18F-0A76-44EE-94F3-9C60D70F257D}">
      <dgm:prSet/>
      <dgm:spPr/>
      <dgm:t>
        <a:bodyPr/>
        <a:lstStyle/>
        <a:p>
          <a:endParaRPr lang="en-US"/>
        </a:p>
      </dgm:t>
    </dgm:pt>
    <dgm:pt modelId="{5BD3BD9B-3E31-417A-A252-5F7FB769507F}" type="sibTrans" cxnId="{12CBA18F-0A76-44EE-94F3-9C60D70F257D}">
      <dgm:prSet/>
      <dgm:spPr/>
      <dgm:t>
        <a:bodyPr/>
        <a:lstStyle/>
        <a:p>
          <a:endParaRPr lang="en-US"/>
        </a:p>
      </dgm:t>
    </dgm:pt>
    <dgm:pt modelId="{757B9649-614F-4B90-A689-7CD54BAEB0C5}">
      <dgm:prSet phldrT="[Text]"/>
      <dgm:spPr/>
      <dgm:t>
        <a:bodyPr/>
        <a:lstStyle/>
        <a:p>
          <a:r>
            <a:rPr lang="en-CA" dirty="0" smtClean="0">
              <a:solidFill>
                <a:schemeClr val="tx1">
                  <a:lumMod val="50000"/>
                  <a:lumOff val="50000"/>
                </a:schemeClr>
              </a:solidFill>
            </a:rPr>
            <a:t>Manage risk through heavy  up front planning</a:t>
          </a:r>
          <a:endParaRPr lang="en-US" dirty="0">
            <a:solidFill>
              <a:schemeClr val="tx1">
                <a:lumMod val="50000"/>
                <a:lumOff val="50000"/>
              </a:schemeClr>
            </a:solidFill>
          </a:endParaRPr>
        </a:p>
      </dgm:t>
    </dgm:pt>
    <dgm:pt modelId="{4C69CCDB-0FFA-4873-AECF-306890DB1E1A}" type="parTrans" cxnId="{45378E27-F05D-43E4-B941-30D2C83B38AA}">
      <dgm:prSet/>
      <dgm:spPr/>
      <dgm:t>
        <a:bodyPr/>
        <a:lstStyle/>
        <a:p>
          <a:endParaRPr lang="en-CA"/>
        </a:p>
      </dgm:t>
    </dgm:pt>
    <dgm:pt modelId="{746FB6B6-6A54-4324-AA76-7C1D6A462598}" type="sibTrans" cxnId="{45378E27-F05D-43E4-B941-30D2C83B38AA}">
      <dgm:prSet/>
      <dgm:spPr/>
      <dgm:t>
        <a:bodyPr/>
        <a:lstStyle/>
        <a:p>
          <a:endParaRPr lang="en-CA"/>
        </a:p>
      </dgm:t>
    </dgm:pt>
    <dgm:pt modelId="{A939F3A5-BC3E-4AB9-8A73-9B6C87CD389E}" type="pres">
      <dgm:prSet presAssocID="{C44F6C3E-6527-4FFA-9F02-6F611D5C52FB}" presName="compositeShape" presStyleCnt="0">
        <dgm:presLayoutVars>
          <dgm:chMax val="2"/>
          <dgm:dir/>
          <dgm:resizeHandles val="exact"/>
        </dgm:presLayoutVars>
      </dgm:prSet>
      <dgm:spPr/>
      <dgm:t>
        <a:bodyPr/>
        <a:lstStyle/>
        <a:p>
          <a:endParaRPr lang="en-US"/>
        </a:p>
      </dgm:t>
    </dgm:pt>
    <dgm:pt modelId="{6C3650B7-7C0D-48A9-BF14-3DEB3F067638}" type="pres">
      <dgm:prSet presAssocID="{C44F6C3E-6527-4FFA-9F02-6F611D5C52FB}" presName="divider" presStyleLbl="fgShp" presStyleIdx="0" presStyleCnt="1"/>
      <dgm:spPr>
        <a:solidFill>
          <a:schemeClr val="accent1">
            <a:lumMod val="40000"/>
            <a:lumOff val="60000"/>
          </a:schemeClr>
        </a:solidFill>
      </dgm:spPr>
      <dgm:t>
        <a:bodyPr/>
        <a:lstStyle/>
        <a:p>
          <a:endParaRPr lang="en-CA"/>
        </a:p>
      </dgm:t>
    </dgm:pt>
    <dgm:pt modelId="{B830AE1D-73CA-448C-BF3C-9B75552F2C32}" type="pres">
      <dgm:prSet presAssocID="{3B3A8BD6-933A-4779-B03F-E14A2F629AFA}" presName="downArrow" presStyleLbl="node1" presStyleIdx="0" presStyleCnt="2"/>
      <dgm:spPr>
        <a:solidFill>
          <a:srgbClr val="73B632"/>
        </a:solidFill>
      </dgm:spPr>
      <dgm:t>
        <a:bodyPr/>
        <a:lstStyle/>
        <a:p>
          <a:endParaRPr lang="en-CA"/>
        </a:p>
      </dgm:t>
    </dgm:pt>
    <dgm:pt modelId="{ABB3EF16-F341-44BB-AD98-E371C390BA85}" type="pres">
      <dgm:prSet presAssocID="{3B3A8BD6-933A-4779-B03F-E14A2F629AFA}" presName="downArrowText" presStyleLbl="revTx" presStyleIdx="0" presStyleCnt="2">
        <dgm:presLayoutVars>
          <dgm:bulletEnabled val="1"/>
        </dgm:presLayoutVars>
      </dgm:prSet>
      <dgm:spPr/>
      <dgm:t>
        <a:bodyPr/>
        <a:lstStyle/>
        <a:p>
          <a:endParaRPr lang="en-US"/>
        </a:p>
      </dgm:t>
    </dgm:pt>
    <dgm:pt modelId="{943F83D8-C2D4-4DC2-A24C-E5BD1A39B0BA}" type="pres">
      <dgm:prSet presAssocID="{757B9649-614F-4B90-A689-7CD54BAEB0C5}" presName="upArrow" presStyleLbl="node1" presStyleIdx="1" presStyleCnt="2"/>
      <dgm:spPr/>
    </dgm:pt>
    <dgm:pt modelId="{A4339591-2DC6-4C66-99BB-C9C54D3AB2A1}" type="pres">
      <dgm:prSet presAssocID="{757B9649-614F-4B90-A689-7CD54BAEB0C5}" presName="upArrowText" presStyleLbl="revTx" presStyleIdx="1" presStyleCnt="2">
        <dgm:presLayoutVars>
          <dgm:bulletEnabled val="1"/>
        </dgm:presLayoutVars>
      </dgm:prSet>
      <dgm:spPr/>
      <dgm:t>
        <a:bodyPr/>
        <a:lstStyle/>
        <a:p>
          <a:endParaRPr lang="en-CA"/>
        </a:p>
      </dgm:t>
    </dgm:pt>
  </dgm:ptLst>
  <dgm:cxnLst>
    <dgm:cxn modelId="{12CBA18F-0A76-44EE-94F3-9C60D70F257D}" srcId="{C44F6C3E-6527-4FFA-9F02-6F611D5C52FB}" destId="{3B3A8BD6-933A-4779-B03F-E14A2F629AFA}" srcOrd="0" destOrd="0" parTransId="{E756D8C5-CA4E-4E2C-8A41-66AF3F5E689B}" sibTransId="{5BD3BD9B-3E31-417A-A252-5F7FB769507F}"/>
    <dgm:cxn modelId="{45378E27-F05D-43E4-B941-30D2C83B38AA}" srcId="{C44F6C3E-6527-4FFA-9F02-6F611D5C52FB}" destId="{757B9649-614F-4B90-A689-7CD54BAEB0C5}" srcOrd="1" destOrd="0" parTransId="{4C69CCDB-0FFA-4873-AECF-306890DB1E1A}" sibTransId="{746FB6B6-6A54-4324-AA76-7C1D6A462598}"/>
    <dgm:cxn modelId="{32D85914-EC6F-4655-B8A6-2A429BC5B215}" type="presOf" srcId="{C44F6C3E-6527-4FFA-9F02-6F611D5C52FB}" destId="{A939F3A5-BC3E-4AB9-8A73-9B6C87CD389E}" srcOrd="0" destOrd="0" presId="urn:microsoft.com/office/officeart/2005/8/layout/arrow3"/>
    <dgm:cxn modelId="{5E610101-F7A0-4692-97C0-045356B90DC8}" type="presOf" srcId="{3B3A8BD6-933A-4779-B03F-E14A2F629AFA}" destId="{ABB3EF16-F341-44BB-AD98-E371C390BA85}" srcOrd="0" destOrd="0" presId="urn:microsoft.com/office/officeart/2005/8/layout/arrow3"/>
    <dgm:cxn modelId="{97E99703-6E62-4B2D-901D-506F8B59F714}" type="presOf" srcId="{757B9649-614F-4B90-A689-7CD54BAEB0C5}" destId="{A4339591-2DC6-4C66-99BB-C9C54D3AB2A1}" srcOrd="0" destOrd="0" presId="urn:microsoft.com/office/officeart/2005/8/layout/arrow3"/>
    <dgm:cxn modelId="{378E6013-9B5E-48C9-AA79-DB6E7150EEAA}" type="presParOf" srcId="{A939F3A5-BC3E-4AB9-8A73-9B6C87CD389E}" destId="{6C3650B7-7C0D-48A9-BF14-3DEB3F067638}" srcOrd="0" destOrd="0" presId="urn:microsoft.com/office/officeart/2005/8/layout/arrow3"/>
    <dgm:cxn modelId="{A68DC102-D2F9-47AB-B1D1-32F8477D8DFA}" type="presParOf" srcId="{A939F3A5-BC3E-4AB9-8A73-9B6C87CD389E}" destId="{B830AE1D-73CA-448C-BF3C-9B75552F2C32}" srcOrd="1" destOrd="0" presId="urn:microsoft.com/office/officeart/2005/8/layout/arrow3"/>
    <dgm:cxn modelId="{22252CF1-D1AE-4BDB-A629-B3D510A0A32D}" type="presParOf" srcId="{A939F3A5-BC3E-4AB9-8A73-9B6C87CD389E}" destId="{ABB3EF16-F341-44BB-AD98-E371C390BA85}" srcOrd="2" destOrd="0" presId="urn:microsoft.com/office/officeart/2005/8/layout/arrow3"/>
    <dgm:cxn modelId="{ECCE2EAE-5633-4EE9-9F50-28AB40C2DF05}" type="presParOf" srcId="{A939F3A5-BC3E-4AB9-8A73-9B6C87CD389E}" destId="{943F83D8-C2D4-4DC2-A24C-E5BD1A39B0BA}" srcOrd="3" destOrd="0" presId="urn:microsoft.com/office/officeart/2005/8/layout/arrow3"/>
    <dgm:cxn modelId="{8AE06394-EFDD-45AA-84AE-278620FA6EDF}" type="presParOf" srcId="{A939F3A5-BC3E-4AB9-8A73-9B6C87CD389E}" destId="{A4339591-2DC6-4C66-99BB-C9C54D3AB2A1}"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418282-3DB8-495D-9DD5-707F8665BE4A}" type="doc">
      <dgm:prSet loTypeId="urn:microsoft.com/office/officeart/2005/8/layout/vList3" loCatId="list" qsTypeId="urn:microsoft.com/office/officeart/2005/8/quickstyle/simple1" qsCatId="simple" csTypeId="urn:microsoft.com/office/officeart/2005/8/colors/accent6_3" csCatId="accent6" phldr="1"/>
      <dgm:spPr/>
    </dgm:pt>
    <dgm:pt modelId="{4E2BE618-0FD4-4201-9E6B-905F1D856C9A}">
      <dgm:prSet phldrT="[Text]" custT="1"/>
      <dgm:spPr>
        <a:solidFill>
          <a:srgbClr val="F68121"/>
        </a:solidFill>
        <a:ln>
          <a:solidFill>
            <a:schemeClr val="bg2">
              <a:lumMod val="90000"/>
            </a:schemeClr>
          </a:solidFill>
        </a:ln>
      </dgm:spPr>
      <dgm:t>
        <a:bodyPr/>
        <a:lstStyle/>
        <a:p>
          <a:pPr algn="l"/>
          <a:r>
            <a:rPr lang="en-CA" sz="1400" b="1" dirty="0" smtClean="0">
              <a:solidFill>
                <a:schemeClr val="bg1"/>
              </a:solidFill>
            </a:rPr>
            <a:t>Agile is a way of thinking based on a set of values and principles</a:t>
          </a:r>
        </a:p>
      </dgm:t>
    </dgm:pt>
    <dgm:pt modelId="{62F218F6-D1F7-49CE-8A49-9789C2125549}" type="parTrans" cxnId="{4E8E98CF-306A-4C16-898C-6E90DB41DDAB}">
      <dgm:prSet/>
      <dgm:spPr/>
      <dgm:t>
        <a:bodyPr/>
        <a:lstStyle/>
        <a:p>
          <a:endParaRPr lang="en-CA"/>
        </a:p>
      </dgm:t>
    </dgm:pt>
    <dgm:pt modelId="{7AA0659C-72BF-4630-9854-FEEEA0D99CCB}" type="sibTrans" cxnId="{4E8E98CF-306A-4C16-898C-6E90DB41DDAB}">
      <dgm:prSet/>
      <dgm:spPr/>
      <dgm:t>
        <a:bodyPr/>
        <a:lstStyle/>
        <a:p>
          <a:endParaRPr lang="en-CA"/>
        </a:p>
      </dgm:t>
    </dgm:pt>
    <dgm:pt modelId="{4A4D914D-53A0-4BF7-BD46-10A28717BA11}">
      <dgm:prSet phldrT="[Text]" custT="1"/>
      <dgm:spPr>
        <a:solidFill>
          <a:srgbClr val="73B632"/>
        </a:solidFill>
        <a:ln>
          <a:solidFill>
            <a:schemeClr val="bg2">
              <a:lumMod val="90000"/>
            </a:schemeClr>
          </a:solidFill>
        </a:ln>
      </dgm:spPr>
      <dgm:t>
        <a:bodyPr/>
        <a:lstStyle/>
        <a:p>
          <a:pPr algn="l"/>
          <a:r>
            <a:rPr lang="en-CA" sz="1400" b="1" dirty="0" smtClean="0">
              <a:solidFill>
                <a:schemeClr val="bg1"/>
              </a:solidFill>
            </a:rPr>
            <a:t>Agile thinking focuses on adapting to change, rather than delivering a fixed scope</a:t>
          </a:r>
        </a:p>
      </dgm:t>
    </dgm:pt>
    <dgm:pt modelId="{9ED3E5D5-50BD-4DCC-86F8-FE836AF1F995}" type="parTrans" cxnId="{BE192108-4A5E-4A02-9D8C-B9785E04AE5E}">
      <dgm:prSet/>
      <dgm:spPr/>
      <dgm:t>
        <a:bodyPr/>
        <a:lstStyle/>
        <a:p>
          <a:endParaRPr lang="en-CA"/>
        </a:p>
      </dgm:t>
    </dgm:pt>
    <dgm:pt modelId="{5A4ADF25-CD50-475D-8088-2A301EF9632E}" type="sibTrans" cxnId="{BE192108-4A5E-4A02-9D8C-B9785E04AE5E}">
      <dgm:prSet/>
      <dgm:spPr/>
      <dgm:t>
        <a:bodyPr/>
        <a:lstStyle/>
        <a:p>
          <a:endParaRPr lang="en-CA"/>
        </a:p>
      </dgm:t>
    </dgm:pt>
    <dgm:pt modelId="{D0475036-3F5D-48E2-97BF-0CDA1085CB04}">
      <dgm:prSet phldrT="[Text]" custT="1"/>
      <dgm:spPr>
        <a:solidFill>
          <a:srgbClr val="5B9BD5"/>
        </a:solidFill>
        <a:ln>
          <a:solidFill>
            <a:schemeClr val="bg2">
              <a:lumMod val="90000"/>
            </a:schemeClr>
          </a:solidFill>
        </a:ln>
      </dgm:spPr>
      <dgm:t>
        <a:bodyPr/>
        <a:lstStyle/>
        <a:p>
          <a:pPr algn="l"/>
          <a:r>
            <a:rPr lang="en-CA" sz="1400" b="1" dirty="0" smtClean="0">
              <a:solidFill>
                <a:schemeClr val="bg1"/>
              </a:solidFill>
            </a:rPr>
            <a:t>Agile delivery encourages reduction in batch size</a:t>
          </a:r>
        </a:p>
      </dgm:t>
    </dgm:pt>
    <dgm:pt modelId="{0F1E2ED7-F33E-48F1-B470-FA3C9A19C446}" type="parTrans" cxnId="{157BF1BB-907D-4714-BB31-C92E61DD2E9E}">
      <dgm:prSet/>
      <dgm:spPr/>
      <dgm:t>
        <a:bodyPr/>
        <a:lstStyle/>
        <a:p>
          <a:endParaRPr lang="en-CA"/>
        </a:p>
      </dgm:t>
    </dgm:pt>
    <dgm:pt modelId="{A1739B3C-4EA8-46E2-B223-D7FDB86B1E98}" type="sibTrans" cxnId="{157BF1BB-907D-4714-BB31-C92E61DD2E9E}">
      <dgm:prSet/>
      <dgm:spPr/>
      <dgm:t>
        <a:bodyPr/>
        <a:lstStyle/>
        <a:p>
          <a:endParaRPr lang="en-CA"/>
        </a:p>
      </dgm:t>
    </dgm:pt>
    <dgm:pt modelId="{94402F2F-C309-4BD3-8217-5BEB9B4E50EE}" type="pres">
      <dgm:prSet presAssocID="{16418282-3DB8-495D-9DD5-707F8665BE4A}" presName="linearFlow" presStyleCnt="0">
        <dgm:presLayoutVars>
          <dgm:dir/>
          <dgm:resizeHandles val="exact"/>
        </dgm:presLayoutVars>
      </dgm:prSet>
      <dgm:spPr/>
    </dgm:pt>
    <dgm:pt modelId="{E0DA1E58-5660-4C7F-8B18-A5919159F4C4}" type="pres">
      <dgm:prSet presAssocID="{4E2BE618-0FD4-4201-9E6B-905F1D856C9A}" presName="composite" presStyleCnt="0"/>
      <dgm:spPr/>
    </dgm:pt>
    <dgm:pt modelId="{8548FAC6-2762-44DE-B7F4-CCD0A4E3DF29}" type="pres">
      <dgm:prSet presAssocID="{4E2BE618-0FD4-4201-9E6B-905F1D856C9A}" presName="imgShp" presStyleLbl="fgImgPlace1" presStyleIdx="0" presStyleCnt="3"/>
      <dgm:spPr>
        <a:solidFill>
          <a:srgbClr val="F68121"/>
        </a:solidFill>
        <a:ln>
          <a:solidFill>
            <a:schemeClr val="bg2">
              <a:lumMod val="90000"/>
            </a:schemeClr>
          </a:solidFill>
        </a:ln>
      </dgm:spPr>
    </dgm:pt>
    <dgm:pt modelId="{20DC30BF-6555-4833-8A28-0F3D0DC2183A}" type="pres">
      <dgm:prSet presAssocID="{4E2BE618-0FD4-4201-9E6B-905F1D856C9A}" presName="txShp" presStyleLbl="node1" presStyleIdx="0" presStyleCnt="3">
        <dgm:presLayoutVars>
          <dgm:bulletEnabled val="1"/>
        </dgm:presLayoutVars>
      </dgm:prSet>
      <dgm:spPr/>
      <dgm:t>
        <a:bodyPr/>
        <a:lstStyle/>
        <a:p>
          <a:endParaRPr lang="en-CA"/>
        </a:p>
      </dgm:t>
    </dgm:pt>
    <dgm:pt modelId="{2F71C724-C324-4FD4-BFD7-F1A76F398582}" type="pres">
      <dgm:prSet presAssocID="{7AA0659C-72BF-4630-9854-FEEEA0D99CCB}" presName="spacing" presStyleCnt="0"/>
      <dgm:spPr/>
    </dgm:pt>
    <dgm:pt modelId="{9CC5189D-9776-454E-9D43-66627A024C28}" type="pres">
      <dgm:prSet presAssocID="{4A4D914D-53A0-4BF7-BD46-10A28717BA11}" presName="composite" presStyleCnt="0"/>
      <dgm:spPr/>
    </dgm:pt>
    <dgm:pt modelId="{882115FB-E253-41EF-8220-62872838997C}" type="pres">
      <dgm:prSet presAssocID="{4A4D914D-53A0-4BF7-BD46-10A28717BA11}" presName="imgShp" presStyleLbl="fgImgPlace1" presStyleIdx="1" presStyleCnt="3"/>
      <dgm:spPr>
        <a:solidFill>
          <a:srgbClr val="73B632"/>
        </a:solidFill>
        <a:ln>
          <a:solidFill>
            <a:schemeClr val="bg2">
              <a:lumMod val="90000"/>
            </a:schemeClr>
          </a:solidFill>
        </a:ln>
      </dgm:spPr>
    </dgm:pt>
    <dgm:pt modelId="{34AB42EA-6BDA-43DA-96E0-E96F5E329D44}" type="pres">
      <dgm:prSet presAssocID="{4A4D914D-53A0-4BF7-BD46-10A28717BA11}" presName="txShp" presStyleLbl="node1" presStyleIdx="1" presStyleCnt="3">
        <dgm:presLayoutVars>
          <dgm:bulletEnabled val="1"/>
        </dgm:presLayoutVars>
      </dgm:prSet>
      <dgm:spPr/>
      <dgm:t>
        <a:bodyPr/>
        <a:lstStyle/>
        <a:p>
          <a:endParaRPr lang="en-CA"/>
        </a:p>
      </dgm:t>
    </dgm:pt>
    <dgm:pt modelId="{D2CF4CAF-426F-4317-8074-7A689C1055EB}" type="pres">
      <dgm:prSet presAssocID="{5A4ADF25-CD50-475D-8088-2A301EF9632E}" presName="spacing" presStyleCnt="0"/>
      <dgm:spPr/>
    </dgm:pt>
    <dgm:pt modelId="{3700CBCF-75CB-40F6-B880-369AF430A205}" type="pres">
      <dgm:prSet presAssocID="{D0475036-3F5D-48E2-97BF-0CDA1085CB04}" presName="composite" presStyleCnt="0"/>
      <dgm:spPr/>
    </dgm:pt>
    <dgm:pt modelId="{CF2C5CD5-733C-466E-995B-5B42268D6C52}" type="pres">
      <dgm:prSet presAssocID="{D0475036-3F5D-48E2-97BF-0CDA1085CB04}" presName="imgShp" presStyleLbl="fgImgPlace1" presStyleIdx="2" presStyleCnt="3"/>
      <dgm:spPr>
        <a:solidFill>
          <a:srgbClr val="5B9BD5"/>
        </a:solidFill>
        <a:ln>
          <a:solidFill>
            <a:schemeClr val="bg2">
              <a:lumMod val="90000"/>
            </a:schemeClr>
          </a:solidFill>
        </a:ln>
      </dgm:spPr>
    </dgm:pt>
    <dgm:pt modelId="{C40F9486-1CE2-452F-ADE8-2EB249635588}" type="pres">
      <dgm:prSet presAssocID="{D0475036-3F5D-48E2-97BF-0CDA1085CB04}" presName="txShp" presStyleLbl="node1" presStyleIdx="2" presStyleCnt="3">
        <dgm:presLayoutVars>
          <dgm:bulletEnabled val="1"/>
        </dgm:presLayoutVars>
      </dgm:prSet>
      <dgm:spPr/>
      <dgm:t>
        <a:bodyPr/>
        <a:lstStyle/>
        <a:p>
          <a:endParaRPr lang="en-CA"/>
        </a:p>
      </dgm:t>
    </dgm:pt>
  </dgm:ptLst>
  <dgm:cxnLst>
    <dgm:cxn modelId="{AE095BAD-D4A9-456C-813B-F30D1075F19F}" type="presOf" srcId="{4A4D914D-53A0-4BF7-BD46-10A28717BA11}" destId="{34AB42EA-6BDA-43DA-96E0-E96F5E329D44}" srcOrd="0" destOrd="0" presId="urn:microsoft.com/office/officeart/2005/8/layout/vList3"/>
    <dgm:cxn modelId="{4E8E98CF-306A-4C16-898C-6E90DB41DDAB}" srcId="{16418282-3DB8-495D-9DD5-707F8665BE4A}" destId="{4E2BE618-0FD4-4201-9E6B-905F1D856C9A}" srcOrd="0" destOrd="0" parTransId="{62F218F6-D1F7-49CE-8A49-9789C2125549}" sibTransId="{7AA0659C-72BF-4630-9854-FEEEA0D99CCB}"/>
    <dgm:cxn modelId="{BE192108-4A5E-4A02-9D8C-B9785E04AE5E}" srcId="{16418282-3DB8-495D-9DD5-707F8665BE4A}" destId="{4A4D914D-53A0-4BF7-BD46-10A28717BA11}" srcOrd="1" destOrd="0" parTransId="{9ED3E5D5-50BD-4DCC-86F8-FE836AF1F995}" sibTransId="{5A4ADF25-CD50-475D-8088-2A301EF9632E}"/>
    <dgm:cxn modelId="{C5A96EC5-A93B-46E1-80DE-D5155C65E6D7}" type="presOf" srcId="{D0475036-3F5D-48E2-97BF-0CDA1085CB04}" destId="{C40F9486-1CE2-452F-ADE8-2EB249635588}" srcOrd="0" destOrd="0" presId="urn:microsoft.com/office/officeart/2005/8/layout/vList3"/>
    <dgm:cxn modelId="{157BF1BB-907D-4714-BB31-C92E61DD2E9E}" srcId="{16418282-3DB8-495D-9DD5-707F8665BE4A}" destId="{D0475036-3F5D-48E2-97BF-0CDA1085CB04}" srcOrd="2" destOrd="0" parTransId="{0F1E2ED7-F33E-48F1-B470-FA3C9A19C446}" sibTransId="{A1739B3C-4EA8-46E2-B223-D7FDB86B1E98}"/>
    <dgm:cxn modelId="{BC797DAE-0B9F-47D3-BD78-1F3FA4BA4544}" type="presOf" srcId="{16418282-3DB8-495D-9DD5-707F8665BE4A}" destId="{94402F2F-C309-4BD3-8217-5BEB9B4E50EE}" srcOrd="0" destOrd="0" presId="urn:microsoft.com/office/officeart/2005/8/layout/vList3"/>
    <dgm:cxn modelId="{6AC0C4F9-FE93-4EE6-9DCD-053743829E74}" type="presOf" srcId="{4E2BE618-0FD4-4201-9E6B-905F1D856C9A}" destId="{20DC30BF-6555-4833-8A28-0F3D0DC2183A}" srcOrd="0" destOrd="0" presId="urn:microsoft.com/office/officeart/2005/8/layout/vList3"/>
    <dgm:cxn modelId="{FFE1DAFC-D260-48C8-BE37-89C84799D642}" type="presParOf" srcId="{94402F2F-C309-4BD3-8217-5BEB9B4E50EE}" destId="{E0DA1E58-5660-4C7F-8B18-A5919159F4C4}" srcOrd="0" destOrd="0" presId="urn:microsoft.com/office/officeart/2005/8/layout/vList3"/>
    <dgm:cxn modelId="{318EEF5A-AB7D-4B9A-9E9D-ED5CE42A083B}" type="presParOf" srcId="{E0DA1E58-5660-4C7F-8B18-A5919159F4C4}" destId="{8548FAC6-2762-44DE-B7F4-CCD0A4E3DF29}" srcOrd="0" destOrd="0" presId="urn:microsoft.com/office/officeart/2005/8/layout/vList3"/>
    <dgm:cxn modelId="{D0067800-58CF-4635-B8D3-040FB12204C4}" type="presParOf" srcId="{E0DA1E58-5660-4C7F-8B18-A5919159F4C4}" destId="{20DC30BF-6555-4833-8A28-0F3D0DC2183A}" srcOrd="1" destOrd="0" presId="urn:microsoft.com/office/officeart/2005/8/layout/vList3"/>
    <dgm:cxn modelId="{F47AE44B-2EC9-4503-976C-C4535537EE95}" type="presParOf" srcId="{94402F2F-C309-4BD3-8217-5BEB9B4E50EE}" destId="{2F71C724-C324-4FD4-BFD7-F1A76F398582}" srcOrd="1" destOrd="0" presId="urn:microsoft.com/office/officeart/2005/8/layout/vList3"/>
    <dgm:cxn modelId="{DBDB8201-70C8-423C-9F29-A6843339071D}" type="presParOf" srcId="{94402F2F-C309-4BD3-8217-5BEB9B4E50EE}" destId="{9CC5189D-9776-454E-9D43-66627A024C28}" srcOrd="2" destOrd="0" presId="urn:microsoft.com/office/officeart/2005/8/layout/vList3"/>
    <dgm:cxn modelId="{597A4F28-14BD-45F8-8147-51950F9C52CB}" type="presParOf" srcId="{9CC5189D-9776-454E-9D43-66627A024C28}" destId="{882115FB-E253-41EF-8220-62872838997C}" srcOrd="0" destOrd="0" presId="urn:microsoft.com/office/officeart/2005/8/layout/vList3"/>
    <dgm:cxn modelId="{E5B47741-4305-4251-8ECA-A8B50E593A61}" type="presParOf" srcId="{9CC5189D-9776-454E-9D43-66627A024C28}" destId="{34AB42EA-6BDA-43DA-96E0-E96F5E329D44}" srcOrd="1" destOrd="0" presId="urn:microsoft.com/office/officeart/2005/8/layout/vList3"/>
    <dgm:cxn modelId="{35637054-ACC4-4B07-AA7E-368F92C238B1}" type="presParOf" srcId="{94402F2F-C309-4BD3-8217-5BEB9B4E50EE}" destId="{D2CF4CAF-426F-4317-8074-7A689C1055EB}" srcOrd="3" destOrd="0" presId="urn:microsoft.com/office/officeart/2005/8/layout/vList3"/>
    <dgm:cxn modelId="{0C91337D-4839-4F97-8D9A-882F34E1EC61}" type="presParOf" srcId="{94402F2F-C309-4BD3-8217-5BEB9B4E50EE}" destId="{3700CBCF-75CB-40F6-B880-369AF430A205}" srcOrd="4" destOrd="0" presId="urn:microsoft.com/office/officeart/2005/8/layout/vList3"/>
    <dgm:cxn modelId="{6C0A3C57-94DE-4679-950E-A527CD61DF34}" type="presParOf" srcId="{3700CBCF-75CB-40F6-B880-369AF430A205}" destId="{CF2C5CD5-733C-466E-995B-5B42268D6C52}" srcOrd="0" destOrd="0" presId="urn:microsoft.com/office/officeart/2005/8/layout/vList3"/>
    <dgm:cxn modelId="{57D9F662-F7E7-4673-92A4-B9A1B4CFB6FA}" type="presParOf" srcId="{3700CBCF-75CB-40F6-B880-369AF430A205}" destId="{C40F9486-1CE2-452F-ADE8-2EB249635588}"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19223A-FEE3-4A89-A029-4376AD1E8755}">
      <dsp:nvSpPr>
        <dsp:cNvPr id="0" name=""/>
        <dsp:cNvSpPr/>
      </dsp:nvSpPr>
      <dsp:spPr>
        <a:xfrm>
          <a:off x="1404620" y="165099"/>
          <a:ext cx="3276600" cy="113792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19AE03-728F-4C7A-A9CD-C3111F154EC8}">
      <dsp:nvSpPr>
        <dsp:cNvPr id="0" name=""/>
        <dsp:cNvSpPr/>
      </dsp:nvSpPr>
      <dsp:spPr>
        <a:xfrm>
          <a:off x="2730500" y="2951479"/>
          <a:ext cx="635000" cy="406400"/>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89B783-F3F1-4D6A-B7E5-5106A8B0D860}">
      <dsp:nvSpPr>
        <dsp:cNvPr id="0" name=""/>
        <dsp:cNvSpPr/>
      </dsp:nvSpPr>
      <dsp:spPr>
        <a:xfrm>
          <a:off x="1524000" y="3276600"/>
          <a:ext cx="304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solidFill>
                <a:srgbClr val="5B9BD5"/>
              </a:solidFill>
              <a:latin typeface="Century Gothic" panose="020B0502020202020204" pitchFamily="34" charset="0"/>
            </a:rPr>
            <a:t>ISEDs Digital Playbook</a:t>
          </a:r>
          <a:endParaRPr lang="en-US" sz="2000" kern="1200" dirty="0">
            <a:solidFill>
              <a:srgbClr val="5B9BD5"/>
            </a:solidFill>
            <a:latin typeface="Century Gothic" panose="020B0502020202020204" pitchFamily="34" charset="0"/>
          </a:endParaRPr>
        </a:p>
      </dsp:txBody>
      <dsp:txXfrm>
        <a:off x="1524000" y="3276600"/>
        <a:ext cx="3048000" cy="762000"/>
      </dsp:txXfrm>
    </dsp:sp>
    <dsp:sp modelId="{9AE1A928-01B7-4587-81E0-C89CD53AC81C}">
      <dsp:nvSpPr>
        <dsp:cNvPr id="0" name=""/>
        <dsp:cNvSpPr/>
      </dsp:nvSpPr>
      <dsp:spPr>
        <a:xfrm>
          <a:off x="2595880" y="1390904"/>
          <a:ext cx="1143000" cy="1143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latin typeface="Century Gothic" panose="020B0502020202020204" pitchFamily="34" charset="0"/>
            </a:rPr>
            <a:t>Technology</a:t>
          </a:r>
          <a:endParaRPr lang="en-US" sz="1000" kern="1200" dirty="0">
            <a:latin typeface="Century Gothic" panose="020B0502020202020204" pitchFamily="34" charset="0"/>
          </a:endParaRPr>
        </a:p>
      </dsp:txBody>
      <dsp:txXfrm>
        <a:off x="2763268" y="1558292"/>
        <a:ext cx="808224" cy="808224"/>
      </dsp:txXfrm>
    </dsp:sp>
    <dsp:sp modelId="{0F4D4694-EE21-4166-8F6A-5E0E63CAEAA6}">
      <dsp:nvSpPr>
        <dsp:cNvPr id="0" name=""/>
        <dsp:cNvSpPr/>
      </dsp:nvSpPr>
      <dsp:spPr>
        <a:xfrm>
          <a:off x="1778000" y="533399"/>
          <a:ext cx="1143000" cy="1143000"/>
        </a:xfrm>
        <a:prstGeom prst="ellipse">
          <a:avLst/>
        </a:prstGeom>
        <a:solidFill>
          <a:srgbClr val="73B6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latin typeface="Century Gothic" panose="020B0502020202020204" pitchFamily="34" charset="0"/>
            </a:rPr>
            <a:t>People</a:t>
          </a:r>
          <a:endParaRPr lang="en-US" sz="1000" kern="1200" dirty="0">
            <a:latin typeface="Century Gothic" panose="020B0502020202020204" pitchFamily="34" charset="0"/>
          </a:endParaRPr>
        </a:p>
      </dsp:txBody>
      <dsp:txXfrm>
        <a:off x="1945388" y="700787"/>
        <a:ext cx="808224" cy="808224"/>
      </dsp:txXfrm>
    </dsp:sp>
    <dsp:sp modelId="{3F39B860-B8D4-4D5C-9535-EC54CEC76BA7}">
      <dsp:nvSpPr>
        <dsp:cNvPr id="0" name=""/>
        <dsp:cNvSpPr/>
      </dsp:nvSpPr>
      <dsp:spPr>
        <a:xfrm>
          <a:off x="2946400" y="257047"/>
          <a:ext cx="1143000" cy="1143000"/>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latin typeface="Century Gothic" panose="020B0502020202020204" pitchFamily="34" charset="0"/>
            </a:rPr>
            <a:t>Goals</a:t>
          </a:r>
          <a:endParaRPr lang="en-US" sz="1000" kern="1200" dirty="0">
            <a:latin typeface="Century Gothic" panose="020B0502020202020204" pitchFamily="34" charset="0"/>
          </a:endParaRPr>
        </a:p>
      </dsp:txBody>
      <dsp:txXfrm>
        <a:off x="3113788" y="424435"/>
        <a:ext cx="808224" cy="808224"/>
      </dsp:txXfrm>
    </dsp:sp>
    <dsp:sp modelId="{CF5F8416-78A8-482C-A28B-D4D355E5B27E}">
      <dsp:nvSpPr>
        <dsp:cNvPr id="0" name=""/>
        <dsp:cNvSpPr/>
      </dsp:nvSpPr>
      <dsp:spPr>
        <a:xfrm>
          <a:off x="1270000" y="25399"/>
          <a:ext cx="3556000" cy="2844800"/>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591FA2-5F33-4A5B-BD25-9E9BD5F82E5C}">
      <dsp:nvSpPr>
        <dsp:cNvPr id="0" name=""/>
        <dsp:cNvSpPr/>
      </dsp:nvSpPr>
      <dsp:spPr>
        <a:xfrm>
          <a:off x="4751" y="1098140"/>
          <a:ext cx="1320031" cy="1320031"/>
        </a:xfrm>
        <a:prstGeom prst="ellipse">
          <a:avLst/>
        </a:prstGeom>
        <a:solidFill>
          <a:srgbClr val="F68121"/>
        </a:solidFill>
        <a:ln w="25400" cap="flat" cmpd="sng" algn="ctr">
          <a:solidFill>
            <a:srgbClr val="F6812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cap="small" baseline="0" dirty="0" smtClean="0">
              <a:solidFill>
                <a:schemeClr val="tx1"/>
              </a:solidFill>
            </a:rPr>
            <a:t>Purpose</a:t>
          </a:r>
          <a:endParaRPr lang="en-US" sz="1100" kern="1200" cap="small" baseline="0" dirty="0">
            <a:solidFill>
              <a:schemeClr val="tx1"/>
            </a:solidFill>
          </a:endParaRPr>
        </a:p>
      </dsp:txBody>
      <dsp:txXfrm>
        <a:off x="198065" y="1291454"/>
        <a:ext cx="933403" cy="933403"/>
      </dsp:txXfrm>
    </dsp:sp>
    <dsp:sp modelId="{FF7BF510-986E-40F7-BB83-39986379C49C}">
      <dsp:nvSpPr>
        <dsp:cNvPr id="0" name=""/>
        <dsp:cNvSpPr/>
      </dsp:nvSpPr>
      <dsp:spPr>
        <a:xfrm>
          <a:off x="1431968" y="1375346"/>
          <a:ext cx="765618" cy="765618"/>
        </a:xfrm>
        <a:prstGeom prst="mathPlus">
          <a:avLst/>
        </a:prstGeom>
        <a:solidFill>
          <a:srgbClr val="FAAF4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1533451" y="1668118"/>
        <a:ext cx="562652" cy="180074"/>
      </dsp:txXfrm>
    </dsp:sp>
    <dsp:sp modelId="{58BABC95-C943-482C-87FF-519ED1505AF2}">
      <dsp:nvSpPr>
        <dsp:cNvPr id="0" name=""/>
        <dsp:cNvSpPr/>
      </dsp:nvSpPr>
      <dsp:spPr>
        <a:xfrm>
          <a:off x="2304773" y="1098140"/>
          <a:ext cx="1320031" cy="1320031"/>
        </a:xfrm>
        <a:prstGeom prst="ellipse">
          <a:avLst/>
        </a:prstGeom>
        <a:solidFill>
          <a:srgbClr val="F68121"/>
        </a:solidFill>
        <a:ln w="25400" cap="flat" cmpd="sng" algn="ctr">
          <a:solidFill>
            <a:srgbClr val="F6812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cap="small" baseline="0" dirty="0" smtClean="0">
              <a:solidFill>
                <a:schemeClr val="tx1"/>
              </a:solidFill>
            </a:rPr>
            <a:t>Autonomous</a:t>
          </a:r>
          <a:endParaRPr lang="en-US" sz="1100" kern="1200" cap="small" baseline="0" dirty="0">
            <a:solidFill>
              <a:schemeClr val="tx1"/>
            </a:solidFill>
          </a:endParaRPr>
        </a:p>
      </dsp:txBody>
      <dsp:txXfrm>
        <a:off x="2498087" y="1291454"/>
        <a:ext cx="933403" cy="933403"/>
      </dsp:txXfrm>
    </dsp:sp>
    <dsp:sp modelId="{EE7FE8DC-1364-4B17-93D2-797C735F5F31}">
      <dsp:nvSpPr>
        <dsp:cNvPr id="0" name=""/>
        <dsp:cNvSpPr/>
      </dsp:nvSpPr>
      <dsp:spPr>
        <a:xfrm>
          <a:off x="3731990" y="1375346"/>
          <a:ext cx="765618" cy="765618"/>
        </a:xfrm>
        <a:prstGeom prst="mathPlus">
          <a:avLst/>
        </a:prstGeom>
        <a:solidFill>
          <a:srgbClr val="FAAF4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3833473" y="1668118"/>
        <a:ext cx="562652" cy="180074"/>
      </dsp:txXfrm>
    </dsp:sp>
    <dsp:sp modelId="{540E16C6-3E24-43AB-A73F-C9918D2195BE}">
      <dsp:nvSpPr>
        <dsp:cNvPr id="0" name=""/>
        <dsp:cNvSpPr/>
      </dsp:nvSpPr>
      <dsp:spPr>
        <a:xfrm>
          <a:off x="4604795" y="1098140"/>
          <a:ext cx="1320031" cy="1320031"/>
        </a:xfrm>
        <a:prstGeom prst="ellipse">
          <a:avLst/>
        </a:prstGeom>
        <a:solidFill>
          <a:srgbClr val="F68121"/>
        </a:solidFill>
        <a:ln w="25400" cap="flat" cmpd="sng" algn="ctr">
          <a:solidFill>
            <a:srgbClr val="F6812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cap="small" baseline="0" dirty="0" smtClean="0">
              <a:solidFill>
                <a:schemeClr val="tx1"/>
              </a:solidFill>
            </a:rPr>
            <a:t>Cross-Functional</a:t>
          </a:r>
          <a:endParaRPr lang="en-US" sz="1400" kern="1200" cap="small" baseline="0" dirty="0">
            <a:solidFill>
              <a:schemeClr val="tx1"/>
            </a:solidFill>
          </a:endParaRPr>
        </a:p>
      </dsp:txBody>
      <dsp:txXfrm>
        <a:off x="4798109" y="1291454"/>
        <a:ext cx="933403" cy="933403"/>
      </dsp:txXfrm>
    </dsp:sp>
    <dsp:sp modelId="{BB5D4C9C-BF1B-4AA8-9FAA-CB89400545CD}">
      <dsp:nvSpPr>
        <dsp:cNvPr id="0" name=""/>
        <dsp:cNvSpPr/>
      </dsp:nvSpPr>
      <dsp:spPr>
        <a:xfrm>
          <a:off x="6032013" y="1375346"/>
          <a:ext cx="765618" cy="765618"/>
        </a:xfrm>
        <a:prstGeom prst="mathEqual">
          <a:avLst/>
        </a:prstGeom>
        <a:solidFill>
          <a:srgbClr val="FAAF4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en-US" sz="3200" kern="1200"/>
        </a:p>
      </dsp:txBody>
      <dsp:txXfrm>
        <a:off x="6133496" y="1533063"/>
        <a:ext cx="562652" cy="450184"/>
      </dsp:txXfrm>
    </dsp:sp>
    <dsp:sp modelId="{C271F143-7D5E-420D-A3D2-C13C51B2DE44}">
      <dsp:nvSpPr>
        <dsp:cNvPr id="0" name=""/>
        <dsp:cNvSpPr/>
      </dsp:nvSpPr>
      <dsp:spPr>
        <a:xfrm>
          <a:off x="6904817" y="1098140"/>
          <a:ext cx="1320031" cy="1320031"/>
        </a:xfrm>
        <a:prstGeom prst="ellipse">
          <a:avLst/>
        </a:prstGeom>
        <a:solidFill>
          <a:srgbClr val="F68121"/>
        </a:solidFill>
        <a:ln w="25400" cap="flat" cmpd="sng" algn="ctr">
          <a:solidFill>
            <a:srgbClr val="F6812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cap="small" baseline="0" dirty="0" smtClean="0">
              <a:solidFill>
                <a:schemeClr val="tx1"/>
              </a:solidFill>
            </a:rPr>
            <a:t>Success</a:t>
          </a:r>
          <a:endParaRPr lang="en-US" sz="1900" kern="1200" cap="small" baseline="0" dirty="0">
            <a:solidFill>
              <a:schemeClr val="tx1"/>
            </a:solidFill>
          </a:endParaRPr>
        </a:p>
      </dsp:txBody>
      <dsp:txXfrm>
        <a:off x="7098131" y="1291454"/>
        <a:ext cx="933403" cy="9334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650B7-7C0D-48A9-BF14-3DEB3F067638}">
      <dsp:nvSpPr>
        <dsp:cNvPr id="0" name=""/>
        <dsp:cNvSpPr/>
      </dsp:nvSpPr>
      <dsp:spPr>
        <a:xfrm rot="21300000">
          <a:off x="80284" y="1405181"/>
          <a:ext cx="8069031" cy="705948"/>
        </a:xfrm>
        <a:prstGeom prst="mathMinus">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30AE1D-73CA-448C-BF3C-9B75552F2C32}">
      <dsp:nvSpPr>
        <dsp:cNvPr id="0" name=""/>
        <dsp:cNvSpPr/>
      </dsp:nvSpPr>
      <dsp:spPr>
        <a:xfrm>
          <a:off x="987552" y="175815"/>
          <a:ext cx="2468880" cy="1406524"/>
        </a:xfrm>
        <a:prstGeom prst="downArrow">
          <a:avLst/>
        </a:prstGeom>
        <a:solidFill>
          <a:srgbClr val="73B63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B3EF16-F341-44BB-AD98-E371C390BA85}">
      <dsp:nvSpPr>
        <dsp:cNvPr id="0" name=""/>
        <dsp:cNvSpPr/>
      </dsp:nvSpPr>
      <dsp:spPr>
        <a:xfrm>
          <a:off x="4361687" y="0"/>
          <a:ext cx="2633472" cy="147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solidFill>
                <a:schemeClr val="tx1">
                  <a:lumMod val="50000"/>
                  <a:lumOff val="50000"/>
                </a:schemeClr>
              </a:solidFill>
            </a:rPr>
            <a:t>Manage risk through doing and iterative planning</a:t>
          </a:r>
          <a:endParaRPr lang="en-US" sz="2100" kern="1200" dirty="0">
            <a:solidFill>
              <a:schemeClr val="tx1">
                <a:lumMod val="50000"/>
                <a:lumOff val="50000"/>
              </a:schemeClr>
            </a:solidFill>
          </a:endParaRPr>
        </a:p>
      </dsp:txBody>
      <dsp:txXfrm>
        <a:off x="4361687" y="0"/>
        <a:ext cx="2633472" cy="1476851"/>
      </dsp:txXfrm>
    </dsp:sp>
    <dsp:sp modelId="{943F83D8-C2D4-4DC2-A24C-E5BD1A39B0BA}">
      <dsp:nvSpPr>
        <dsp:cNvPr id="0" name=""/>
        <dsp:cNvSpPr/>
      </dsp:nvSpPr>
      <dsp:spPr>
        <a:xfrm>
          <a:off x="4773168" y="1933971"/>
          <a:ext cx="2468880" cy="1406524"/>
        </a:xfrm>
        <a:prstGeom prst="up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339591-2DC6-4C66-99BB-C9C54D3AB2A1}">
      <dsp:nvSpPr>
        <dsp:cNvPr id="0" name=""/>
        <dsp:cNvSpPr/>
      </dsp:nvSpPr>
      <dsp:spPr>
        <a:xfrm>
          <a:off x="1234440" y="2039460"/>
          <a:ext cx="2633472" cy="147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CA" sz="2100" kern="1200" dirty="0" smtClean="0">
              <a:solidFill>
                <a:schemeClr val="tx1">
                  <a:lumMod val="50000"/>
                  <a:lumOff val="50000"/>
                </a:schemeClr>
              </a:solidFill>
            </a:rPr>
            <a:t>Manage risk through heavy  up front planning</a:t>
          </a:r>
          <a:endParaRPr lang="en-US" sz="2100" kern="1200" dirty="0">
            <a:solidFill>
              <a:schemeClr val="tx1">
                <a:lumMod val="50000"/>
                <a:lumOff val="50000"/>
              </a:schemeClr>
            </a:solidFill>
          </a:endParaRPr>
        </a:p>
      </dsp:txBody>
      <dsp:txXfrm>
        <a:off x="1234440" y="2039460"/>
        <a:ext cx="2633472" cy="14768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DC30BF-6555-4833-8A28-0F3D0DC2183A}">
      <dsp:nvSpPr>
        <dsp:cNvPr id="0" name=""/>
        <dsp:cNvSpPr/>
      </dsp:nvSpPr>
      <dsp:spPr>
        <a:xfrm rot="10800000">
          <a:off x="1622784" y="465"/>
          <a:ext cx="5472684" cy="977305"/>
        </a:xfrm>
        <a:prstGeom prst="homePlate">
          <a:avLst/>
        </a:prstGeom>
        <a:solidFill>
          <a:srgbClr val="F68121"/>
        </a:solidFill>
        <a:ln w="25400" cap="flat" cmpd="sng" algn="ctr">
          <a:solidFill>
            <a:schemeClr val="bg2">
              <a:lumMod val="9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964" tIns="53340" rIns="99568" bIns="53340" numCol="1" spcCol="1270" anchor="ctr" anchorCtr="0">
          <a:noAutofit/>
        </a:bodyPr>
        <a:lstStyle/>
        <a:p>
          <a:pPr lvl="0" algn="l" defTabSz="622300">
            <a:lnSpc>
              <a:spcPct val="90000"/>
            </a:lnSpc>
            <a:spcBef>
              <a:spcPct val="0"/>
            </a:spcBef>
            <a:spcAft>
              <a:spcPct val="35000"/>
            </a:spcAft>
          </a:pPr>
          <a:r>
            <a:rPr lang="en-CA" sz="1400" b="1" kern="1200" dirty="0" smtClean="0">
              <a:solidFill>
                <a:schemeClr val="bg1"/>
              </a:solidFill>
            </a:rPr>
            <a:t>Agile is a way of thinking based on a set of values and principles</a:t>
          </a:r>
        </a:p>
      </dsp:txBody>
      <dsp:txXfrm rot="10800000">
        <a:off x="1867110" y="465"/>
        <a:ext cx="5228358" cy="977305"/>
      </dsp:txXfrm>
    </dsp:sp>
    <dsp:sp modelId="{8548FAC6-2762-44DE-B7F4-CCD0A4E3DF29}">
      <dsp:nvSpPr>
        <dsp:cNvPr id="0" name=""/>
        <dsp:cNvSpPr/>
      </dsp:nvSpPr>
      <dsp:spPr>
        <a:xfrm>
          <a:off x="1134131" y="465"/>
          <a:ext cx="977305" cy="977305"/>
        </a:xfrm>
        <a:prstGeom prst="ellipse">
          <a:avLst/>
        </a:prstGeom>
        <a:solidFill>
          <a:srgbClr val="F68121"/>
        </a:solidFill>
        <a:ln w="25400" cap="flat" cmpd="sng" algn="ctr">
          <a:solidFill>
            <a:schemeClr val="bg2">
              <a:lumMod val="90000"/>
            </a:schemeClr>
          </a:solidFill>
          <a:prstDash val="solid"/>
        </a:ln>
        <a:effectLst/>
      </dsp:spPr>
      <dsp:style>
        <a:lnRef idx="2">
          <a:scrgbClr r="0" g="0" b="0"/>
        </a:lnRef>
        <a:fillRef idx="1">
          <a:scrgbClr r="0" g="0" b="0"/>
        </a:fillRef>
        <a:effectRef idx="0">
          <a:scrgbClr r="0" g="0" b="0"/>
        </a:effectRef>
        <a:fontRef idx="minor"/>
      </dsp:style>
    </dsp:sp>
    <dsp:sp modelId="{34AB42EA-6BDA-43DA-96E0-E96F5E329D44}">
      <dsp:nvSpPr>
        <dsp:cNvPr id="0" name=""/>
        <dsp:cNvSpPr/>
      </dsp:nvSpPr>
      <dsp:spPr>
        <a:xfrm rot="10800000">
          <a:off x="1622784" y="1269503"/>
          <a:ext cx="5472684" cy="977305"/>
        </a:xfrm>
        <a:prstGeom prst="homePlate">
          <a:avLst/>
        </a:prstGeom>
        <a:solidFill>
          <a:srgbClr val="73B632"/>
        </a:solidFill>
        <a:ln w="25400" cap="flat" cmpd="sng" algn="ctr">
          <a:solidFill>
            <a:schemeClr val="bg2">
              <a:lumMod val="9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964" tIns="53340" rIns="99568" bIns="53340" numCol="1" spcCol="1270" anchor="ctr" anchorCtr="0">
          <a:noAutofit/>
        </a:bodyPr>
        <a:lstStyle/>
        <a:p>
          <a:pPr lvl="0" algn="l" defTabSz="622300">
            <a:lnSpc>
              <a:spcPct val="90000"/>
            </a:lnSpc>
            <a:spcBef>
              <a:spcPct val="0"/>
            </a:spcBef>
            <a:spcAft>
              <a:spcPct val="35000"/>
            </a:spcAft>
          </a:pPr>
          <a:r>
            <a:rPr lang="en-CA" sz="1400" b="1" kern="1200" dirty="0" smtClean="0">
              <a:solidFill>
                <a:schemeClr val="bg1"/>
              </a:solidFill>
            </a:rPr>
            <a:t>Agile thinking focuses on adapting to change, rather than delivering a fixed scope</a:t>
          </a:r>
        </a:p>
      </dsp:txBody>
      <dsp:txXfrm rot="10800000">
        <a:off x="1867110" y="1269503"/>
        <a:ext cx="5228358" cy="977305"/>
      </dsp:txXfrm>
    </dsp:sp>
    <dsp:sp modelId="{882115FB-E253-41EF-8220-62872838997C}">
      <dsp:nvSpPr>
        <dsp:cNvPr id="0" name=""/>
        <dsp:cNvSpPr/>
      </dsp:nvSpPr>
      <dsp:spPr>
        <a:xfrm>
          <a:off x="1134131" y="1269503"/>
          <a:ext cx="977305" cy="977305"/>
        </a:xfrm>
        <a:prstGeom prst="ellipse">
          <a:avLst/>
        </a:prstGeom>
        <a:solidFill>
          <a:srgbClr val="73B632"/>
        </a:solidFill>
        <a:ln w="25400" cap="flat" cmpd="sng" algn="ctr">
          <a:solidFill>
            <a:schemeClr val="bg2">
              <a:lumMod val="90000"/>
            </a:schemeClr>
          </a:solidFill>
          <a:prstDash val="solid"/>
        </a:ln>
        <a:effectLst/>
      </dsp:spPr>
      <dsp:style>
        <a:lnRef idx="2">
          <a:scrgbClr r="0" g="0" b="0"/>
        </a:lnRef>
        <a:fillRef idx="1">
          <a:scrgbClr r="0" g="0" b="0"/>
        </a:fillRef>
        <a:effectRef idx="0">
          <a:scrgbClr r="0" g="0" b="0"/>
        </a:effectRef>
        <a:fontRef idx="minor"/>
      </dsp:style>
    </dsp:sp>
    <dsp:sp modelId="{C40F9486-1CE2-452F-ADE8-2EB249635588}">
      <dsp:nvSpPr>
        <dsp:cNvPr id="0" name=""/>
        <dsp:cNvSpPr/>
      </dsp:nvSpPr>
      <dsp:spPr>
        <a:xfrm rot="10800000">
          <a:off x="1622784" y="2538541"/>
          <a:ext cx="5472684" cy="977305"/>
        </a:xfrm>
        <a:prstGeom prst="homePlate">
          <a:avLst/>
        </a:prstGeom>
        <a:solidFill>
          <a:srgbClr val="5B9BD5"/>
        </a:solidFill>
        <a:ln w="25400" cap="flat" cmpd="sng" algn="ctr">
          <a:solidFill>
            <a:schemeClr val="bg2">
              <a:lumMod val="9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964" tIns="53340" rIns="99568" bIns="53340" numCol="1" spcCol="1270" anchor="ctr" anchorCtr="0">
          <a:noAutofit/>
        </a:bodyPr>
        <a:lstStyle/>
        <a:p>
          <a:pPr lvl="0" algn="l" defTabSz="622300">
            <a:lnSpc>
              <a:spcPct val="90000"/>
            </a:lnSpc>
            <a:spcBef>
              <a:spcPct val="0"/>
            </a:spcBef>
            <a:spcAft>
              <a:spcPct val="35000"/>
            </a:spcAft>
          </a:pPr>
          <a:r>
            <a:rPr lang="en-CA" sz="1400" b="1" kern="1200" dirty="0" smtClean="0">
              <a:solidFill>
                <a:schemeClr val="bg1"/>
              </a:solidFill>
            </a:rPr>
            <a:t>Agile delivery encourages reduction in batch size</a:t>
          </a:r>
        </a:p>
      </dsp:txBody>
      <dsp:txXfrm rot="10800000">
        <a:off x="1867110" y="2538541"/>
        <a:ext cx="5228358" cy="977305"/>
      </dsp:txXfrm>
    </dsp:sp>
    <dsp:sp modelId="{CF2C5CD5-733C-466E-995B-5B42268D6C52}">
      <dsp:nvSpPr>
        <dsp:cNvPr id="0" name=""/>
        <dsp:cNvSpPr/>
      </dsp:nvSpPr>
      <dsp:spPr>
        <a:xfrm>
          <a:off x="1134131" y="2538541"/>
          <a:ext cx="977305" cy="977305"/>
        </a:xfrm>
        <a:prstGeom prst="ellipse">
          <a:avLst/>
        </a:prstGeom>
        <a:solidFill>
          <a:srgbClr val="5B9BD5"/>
        </a:solidFill>
        <a:ln w="25400" cap="flat" cmpd="sng" algn="ctr">
          <a:solidFill>
            <a:schemeClr val="bg2">
              <a:lumMod val="9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D04D6973-754B-47CD-95F4-E4177A42261F}" type="datetimeFigureOut">
              <a:rPr lang="en-US" altLang="en-US"/>
              <a:pPr/>
              <a:t>1/14/2019</a:t>
            </a:fld>
            <a:endParaRPr lang="en-US" alt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9E8D216E-3286-4007-A09A-41655211AEC2}" type="slidenum">
              <a:rPr lang="en-US" altLang="en-US"/>
              <a:pPr/>
              <a:t>‹#›</a:t>
            </a:fld>
            <a:endParaRPr lang="en-US" altLang="en-US"/>
          </a:p>
        </p:txBody>
      </p:sp>
    </p:spTree>
    <p:extLst>
      <p:ext uri="{BB962C8B-B14F-4D97-AF65-F5344CB8AC3E}">
        <p14:creationId xmlns:p14="http://schemas.microsoft.com/office/powerpoint/2010/main" val="40591046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72979507-E6EB-4E09-9330-8A6222761008}" type="datetimeFigureOut">
              <a:rPr lang="en-US" altLang="en-US"/>
              <a:pPr/>
              <a:t>1/14/2019</a:t>
            </a:fld>
            <a:endParaRPr lang="en-US" alt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endParaRPr lang="en-US" noProof="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58B6414A-BA14-4DDA-AFF4-139240F35821}" type="slidenum">
              <a:rPr lang="en-US" altLang="en-US"/>
              <a:pPr/>
              <a:t>‹#›</a:t>
            </a:fld>
            <a:endParaRPr lang="en-US" altLang="en-US"/>
          </a:p>
        </p:txBody>
      </p:sp>
    </p:spTree>
    <p:extLst>
      <p:ext uri="{BB962C8B-B14F-4D97-AF65-F5344CB8AC3E}">
        <p14:creationId xmlns:p14="http://schemas.microsoft.com/office/powerpoint/2010/main" val="2252839806"/>
      </p:ext>
    </p:extLst>
  </p:cSld>
  <p:clrMap bg1="lt1" tx1="dk1" bg2="lt2" tx2="dk2" accent1="accent1" accent2="accent2" accent3="accent3" accent4="accent4" accent5="accent5" accent6="accent6" hlink="hlink" folHlink="folHlink"/>
  <p:hf hdr="0" ftr="0" dt="0"/>
  <p:notesStyle>
    <a:lvl1pPr algn="l" defTabSz="457022" rtl="0" eaLnBrk="0" fontAlgn="base" hangingPunct="0">
      <a:spcBef>
        <a:spcPct val="30000"/>
      </a:spcBef>
      <a:spcAft>
        <a:spcPct val="0"/>
      </a:spcAft>
      <a:defRPr sz="1200" kern="1200">
        <a:solidFill>
          <a:schemeClr val="tx1"/>
        </a:solidFill>
        <a:latin typeface="+mn-lt"/>
        <a:ea typeface="ヒラギノ角ゴ Pro W3" pitchFamily="126" charset="-128"/>
        <a:cs typeface="ヒラギノ角ゴ Pro W3" charset="0"/>
      </a:defRPr>
    </a:lvl1pPr>
    <a:lvl2pPr marL="457022" algn="l" defTabSz="457022" rtl="0" eaLnBrk="0" fontAlgn="base" hangingPunct="0">
      <a:spcBef>
        <a:spcPct val="30000"/>
      </a:spcBef>
      <a:spcAft>
        <a:spcPct val="0"/>
      </a:spcAft>
      <a:defRPr sz="1200" kern="1200">
        <a:solidFill>
          <a:schemeClr val="tx1"/>
        </a:solidFill>
        <a:latin typeface="+mn-lt"/>
        <a:ea typeface="ヒラギノ角ゴ Pro W3" pitchFamily="126" charset="-128"/>
        <a:cs typeface="+mn-cs"/>
      </a:defRPr>
    </a:lvl2pPr>
    <a:lvl3pPr marL="914063" algn="l" defTabSz="457022" rtl="0" eaLnBrk="0" fontAlgn="base" hangingPunct="0">
      <a:spcBef>
        <a:spcPct val="30000"/>
      </a:spcBef>
      <a:spcAft>
        <a:spcPct val="0"/>
      </a:spcAft>
      <a:defRPr sz="1200" kern="1200">
        <a:solidFill>
          <a:schemeClr val="tx1"/>
        </a:solidFill>
        <a:latin typeface="+mn-lt"/>
        <a:ea typeface="ヒラギノ角ゴ Pro W3" pitchFamily="126" charset="-128"/>
        <a:cs typeface="+mn-cs"/>
      </a:defRPr>
    </a:lvl3pPr>
    <a:lvl4pPr marL="1371090" algn="l" defTabSz="457022" rtl="0" eaLnBrk="0" fontAlgn="base" hangingPunct="0">
      <a:spcBef>
        <a:spcPct val="30000"/>
      </a:spcBef>
      <a:spcAft>
        <a:spcPct val="0"/>
      </a:spcAft>
      <a:defRPr sz="1200" kern="1200">
        <a:solidFill>
          <a:schemeClr val="tx1"/>
        </a:solidFill>
        <a:latin typeface="+mn-lt"/>
        <a:ea typeface="ヒラギノ角ゴ Pro W3" pitchFamily="126" charset="-128"/>
        <a:cs typeface="+mn-cs"/>
      </a:defRPr>
    </a:lvl4pPr>
    <a:lvl5pPr marL="1828124" algn="l" defTabSz="457022" rtl="0" eaLnBrk="0" fontAlgn="base" hangingPunct="0">
      <a:spcBef>
        <a:spcPct val="30000"/>
      </a:spcBef>
      <a:spcAft>
        <a:spcPct val="0"/>
      </a:spcAft>
      <a:defRPr sz="1200" kern="1200">
        <a:solidFill>
          <a:schemeClr val="tx1"/>
        </a:solidFill>
        <a:latin typeface="+mn-lt"/>
        <a:ea typeface="ヒラギノ角ゴ Pro W3" pitchFamily="126" charset="-128"/>
        <a:cs typeface="+mn-cs"/>
      </a:defRPr>
    </a:lvl5pPr>
    <a:lvl6pPr marL="2285145" algn="l" defTabSz="457022" rtl="0" eaLnBrk="1" latinLnBrk="0" hangingPunct="1">
      <a:defRPr sz="1200" kern="1200">
        <a:solidFill>
          <a:schemeClr val="tx1"/>
        </a:solidFill>
        <a:latin typeface="+mn-lt"/>
        <a:ea typeface="+mn-ea"/>
        <a:cs typeface="+mn-cs"/>
      </a:defRPr>
    </a:lvl6pPr>
    <a:lvl7pPr marL="2742167" algn="l" defTabSz="457022" rtl="0" eaLnBrk="1" latinLnBrk="0" hangingPunct="1">
      <a:defRPr sz="1200" kern="1200">
        <a:solidFill>
          <a:schemeClr val="tx1"/>
        </a:solidFill>
        <a:latin typeface="+mn-lt"/>
        <a:ea typeface="+mn-ea"/>
        <a:cs typeface="+mn-cs"/>
      </a:defRPr>
    </a:lvl7pPr>
    <a:lvl8pPr marL="3199200" algn="l" defTabSz="457022" rtl="0" eaLnBrk="1" latinLnBrk="0" hangingPunct="1">
      <a:defRPr sz="1200" kern="1200">
        <a:solidFill>
          <a:schemeClr val="tx1"/>
        </a:solidFill>
        <a:latin typeface="+mn-lt"/>
        <a:ea typeface="+mn-ea"/>
        <a:cs typeface="+mn-cs"/>
      </a:defRPr>
    </a:lvl8pPr>
    <a:lvl9pPr marL="3656228" algn="l" defTabSz="45702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5</a:t>
            </a:fld>
            <a:endParaRPr lang="en-US" altLang="en-US"/>
          </a:p>
        </p:txBody>
      </p:sp>
    </p:spTree>
    <p:extLst>
      <p:ext uri="{BB962C8B-B14F-4D97-AF65-F5344CB8AC3E}">
        <p14:creationId xmlns:p14="http://schemas.microsoft.com/office/powerpoint/2010/main" val="1178168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19</a:t>
            </a:fld>
            <a:endParaRPr lang="en-US" altLang="en-US"/>
          </a:p>
        </p:txBody>
      </p:sp>
    </p:spTree>
    <p:extLst>
      <p:ext uri="{BB962C8B-B14F-4D97-AF65-F5344CB8AC3E}">
        <p14:creationId xmlns:p14="http://schemas.microsoft.com/office/powerpoint/2010/main" val="755071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baseline="0" dirty="0" smtClean="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20</a:t>
            </a:fld>
            <a:endParaRPr lang="en-US" altLang="en-US"/>
          </a:p>
        </p:txBody>
      </p:sp>
    </p:spTree>
    <p:extLst>
      <p:ext uri="{BB962C8B-B14F-4D97-AF65-F5344CB8AC3E}">
        <p14:creationId xmlns:p14="http://schemas.microsoft.com/office/powerpoint/2010/main" val="1749119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21</a:t>
            </a:fld>
            <a:endParaRPr lang="en-US" altLang="en-US"/>
          </a:p>
        </p:txBody>
      </p:sp>
    </p:spTree>
    <p:extLst>
      <p:ext uri="{BB962C8B-B14F-4D97-AF65-F5344CB8AC3E}">
        <p14:creationId xmlns:p14="http://schemas.microsoft.com/office/powerpoint/2010/main" val="3360566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22</a:t>
            </a:fld>
            <a:endParaRPr lang="en-US" altLang="en-US"/>
          </a:p>
        </p:txBody>
      </p:sp>
    </p:spTree>
    <p:extLst>
      <p:ext uri="{BB962C8B-B14F-4D97-AF65-F5344CB8AC3E}">
        <p14:creationId xmlns:p14="http://schemas.microsoft.com/office/powerpoint/2010/main" val="665798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24</a:t>
            </a:fld>
            <a:endParaRPr lang="en-US" altLang="en-US"/>
          </a:p>
        </p:txBody>
      </p:sp>
    </p:spTree>
    <p:extLst>
      <p:ext uri="{BB962C8B-B14F-4D97-AF65-F5344CB8AC3E}">
        <p14:creationId xmlns:p14="http://schemas.microsoft.com/office/powerpoint/2010/main" val="22271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8BE65B-1780-40D6-ACDE-4F11526D95E2}" type="slidenum">
              <a:rPr lang="en-US" smtClean="0"/>
              <a:t>26</a:t>
            </a:fld>
            <a:endParaRPr lang="en-US"/>
          </a:p>
        </p:txBody>
      </p:sp>
    </p:spTree>
    <p:extLst>
      <p:ext uri="{BB962C8B-B14F-4D97-AF65-F5344CB8AC3E}">
        <p14:creationId xmlns:p14="http://schemas.microsoft.com/office/powerpoint/2010/main" val="2535521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F8BE65B-1780-40D6-ACDE-4F11526D95E2}"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733844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30</a:t>
            </a:fld>
            <a:endParaRPr lang="en-US" altLang="en-US"/>
          </a:p>
        </p:txBody>
      </p:sp>
    </p:spTree>
    <p:extLst>
      <p:ext uri="{BB962C8B-B14F-4D97-AF65-F5344CB8AC3E}">
        <p14:creationId xmlns:p14="http://schemas.microsoft.com/office/powerpoint/2010/main" val="3700340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scope will vary in agile,</a:t>
            </a:r>
            <a:r>
              <a:rPr lang="en-CA" baseline="0" dirty="0" smtClean="0"/>
              <a:t> you need to change your expectations.  The entire backlog of items will not necessarily be completed.  BUT, you’ll be able to adapt to the changing environment and adapt to user feedback.</a:t>
            </a:r>
            <a:endParaRPr lang="en-CA" dirty="0" smtClean="0"/>
          </a:p>
          <a:p>
            <a:endParaRPr lang="en-CA" dirty="0" smtClean="0"/>
          </a:p>
          <a:p>
            <a:r>
              <a:rPr lang="en-CA" dirty="0" smtClean="0"/>
              <a:t>Fixing SCOPE</a:t>
            </a:r>
            <a:r>
              <a:rPr lang="en-CA" baseline="0" dirty="0" smtClean="0"/>
              <a:t> and COST and TIME is a recipe for failure regardless of the methodology</a:t>
            </a:r>
          </a:p>
          <a:p>
            <a:endParaRPr lang="en-CA" baseline="0" dirty="0" smtClean="0"/>
          </a:p>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31</a:t>
            </a:fld>
            <a:endParaRPr lang="en-US" altLang="en-US"/>
          </a:p>
        </p:txBody>
      </p:sp>
    </p:spTree>
    <p:extLst>
      <p:ext uri="{BB962C8B-B14F-4D97-AF65-F5344CB8AC3E}">
        <p14:creationId xmlns:p14="http://schemas.microsoft.com/office/powerpoint/2010/main" val="733134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32</a:t>
            </a:fld>
            <a:endParaRPr lang="en-US" altLang="en-US"/>
          </a:p>
        </p:txBody>
      </p:sp>
    </p:spTree>
    <p:extLst>
      <p:ext uri="{BB962C8B-B14F-4D97-AF65-F5344CB8AC3E}">
        <p14:creationId xmlns:p14="http://schemas.microsoft.com/office/powerpoint/2010/main" val="1286233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7</a:t>
            </a:fld>
            <a:endParaRPr lang="en-US" altLang="en-US"/>
          </a:p>
        </p:txBody>
      </p:sp>
    </p:spTree>
    <p:extLst>
      <p:ext uri="{BB962C8B-B14F-4D97-AF65-F5344CB8AC3E}">
        <p14:creationId xmlns:p14="http://schemas.microsoft.com/office/powerpoint/2010/main" val="3077519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35</a:t>
            </a:fld>
            <a:endParaRPr lang="en-US" altLang="en-US"/>
          </a:p>
        </p:txBody>
      </p:sp>
    </p:spTree>
    <p:extLst>
      <p:ext uri="{BB962C8B-B14F-4D97-AF65-F5344CB8AC3E}">
        <p14:creationId xmlns:p14="http://schemas.microsoft.com/office/powerpoint/2010/main" val="174458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36</a:t>
            </a:fld>
            <a:endParaRPr lang="en-US" altLang="en-US"/>
          </a:p>
        </p:txBody>
      </p:sp>
    </p:spTree>
    <p:extLst>
      <p:ext uri="{BB962C8B-B14F-4D97-AF65-F5344CB8AC3E}">
        <p14:creationId xmlns:p14="http://schemas.microsoft.com/office/powerpoint/2010/main" val="1286233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Embraces the GC</a:t>
            </a:r>
            <a:r>
              <a:rPr lang="en-CA" baseline="0" dirty="0" smtClean="0"/>
              <a:t> initiatives – specific for ISED</a:t>
            </a:r>
            <a:endParaRPr lang="en-CA" dirty="0"/>
          </a:p>
        </p:txBody>
      </p:sp>
      <p:sp>
        <p:nvSpPr>
          <p:cNvPr id="4" name="Slide Number Placeholder 3"/>
          <p:cNvSpPr>
            <a:spLocks noGrp="1"/>
          </p:cNvSpPr>
          <p:nvPr>
            <p:ph type="sldNum" sz="quarter" idx="10"/>
          </p:nvPr>
        </p:nvSpPr>
        <p:spPr/>
        <p:txBody>
          <a:bodyPr/>
          <a:lstStyle/>
          <a:p>
            <a:pPr defTabSz="931774">
              <a:defRPr/>
            </a:pPr>
            <a:fld id="{7A195D93-4652-4972-BC22-AB1E40D0E223}" type="slidenum">
              <a:rPr lang="en-CA" smtClean="0">
                <a:solidFill>
                  <a:prstClr val="black"/>
                </a:solidFill>
              </a:rPr>
              <a:pPr defTabSz="931774">
                <a:defRPr/>
              </a:pPr>
              <a:t>8</a:t>
            </a:fld>
            <a:endParaRPr lang="en-CA">
              <a:solidFill>
                <a:prstClr val="black"/>
              </a:solidFill>
            </a:endParaRPr>
          </a:p>
        </p:txBody>
      </p:sp>
    </p:spTree>
    <p:extLst>
      <p:ext uri="{BB962C8B-B14F-4D97-AF65-F5344CB8AC3E}">
        <p14:creationId xmlns:p14="http://schemas.microsoft.com/office/powerpoint/2010/main" val="1764749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TBS is challenging departments to become more innovative</a:t>
            </a:r>
            <a:r>
              <a:rPr lang="en-CA" baseline="0" dirty="0" smtClean="0"/>
              <a:t> and to break down silos; as did our DM</a:t>
            </a:r>
            <a:endParaRPr lang="en-CA" dirty="0" smtClean="0"/>
          </a:p>
          <a:p>
            <a:r>
              <a:rPr lang="en-CA" dirty="0" smtClean="0"/>
              <a:t>Deliver faste</a:t>
            </a:r>
            <a:r>
              <a:rPr lang="en-CA" baseline="0" dirty="0" smtClean="0"/>
              <a:t>r – clients see more and more apps in the private sector and what something like that really quickly</a:t>
            </a:r>
          </a:p>
          <a:p>
            <a:r>
              <a:rPr lang="en-CA" baseline="0" dirty="0" smtClean="0"/>
              <a:t>Consistent communication and processes – everyone is on the same page and the messaging is aligned; </a:t>
            </a:r>
          </a:p>
          <a:p>
            <a:r>
              <a:rPr lang="en-CA" baseline="0" dirty="0" smtClean="0"/>
              <a:t>Standardized processes – everyone works in a consistent manner across teams</a:t>
            </a:r>
          </a:p>
          <a:p>
            <a:r>
              <a:rPr lang="en-CA" baseline="0" dirty="0" smtClean="0"/>
              <a:t>Continuous improvement – need to effect tangible permanent change</a:t>
            </a:r>
            <a:endParaRPr lang="en-CA" dirty="0"/>
          </a:p>
        </p:txBody>
      </p:sp>
      <p:sp>
        <p:nvSpPr>
          <p:cNvPr id="4" name="Slide Number Placeholder 3"/>
          <p:cNvSpPr>
            <a:spLocks noGrp="1"/>
          </p:cNvSpPr>
          <p:nvPr>
            <p:ph type="sldNum" sz="quarter" idx="10"/>
          </p:nvPr>
        </p:nvSpPr>
        <p:spPr/>
        <p:txBody>
          <a:bodyPr/>
          <a:lstStyle/>
          <a:p>
            <a:pPr defTabSz="931774" fontAlgn="auto">
              <a:spcBef>
                <a:spcPts val="0"/>
              </a:spcBef>
              <a:spcAft>
                <a:spcPts val="0"/>
              </a:spcAft>
              <a:defRPr/>
            </a:pPr>
            <a:fld id="{7A195D93-4652-4972-BC22-AB1E40D0E223}" type="slidenum">
              <a:rPr lang="en-CA">
                <a:solidFill>
                  <a:prstClr val="black"/>
                </a:solidFill>
                <a:latin typeface="Calibri"/>
                <a:ea typeface="+mn-ea"/>
              </a:rPr>
              <a:pPr defTabSz="931774" fontAlgn="auto">
                <a:spcBef>
                  <a:spcPts val="0"/>
                </a:spcBef>
                <a:spcAft>
                  <a:spcPts val="0"/>
                </a:spcAft>
                <a:defRPr/>
              </a:pPr>
              <a:t>9</a:t>
            </a:fld>
            <a:endParaRPr lang="en-CA">
              <a:solidFill>
                <a:prstClr val="black"/>
              </a:solidFill>
              <a:latin typeface="Calibri"/>
              <a:ea typeface="+mn-ea"/>
            </a:endParaRPr>
          </a:p>
        </p:txBody>
      </p:sp>
    </p:spTree>
    <p:extLst>
      <p:ext uri="{BB962C8B-B14F-4D97-AF65-F5344CB8AC3E}">
        <p14:creationId xmlns:p14="http://schemas.microsoft.com/office/powerpoint/2010/main" val="2921755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What does Agile mean to audience members?</a:t>
            </a:r>
          </a:p>
          <a:p>
            <a:endParaRPr lang="en-CA" dirty="0" smtClean="0"/>
          </a:p>
          <a:p>
            <a:r>
              <a:rPr lang="en-CA" dirty="0" smtClean="0"/>
              <a:t>Write all answers/concepts on a whiteboard or large</a:t>
            </a:r>
            <a:r>
              <a:rPr lang="en-CA" baseline="0" dirty="0" smtClean="0"/>
              <a:t> piece of paper for the audience to see.</a:t>
            </a:r>
          </a:p>
          <a:p>
            <a:endParaRPr lang="en-CA" baseline="0" dirty="0" smtClean="0"/>
          </a:p>
          <a:p>
            <a:r>
              <a:rPr lang="en-CA" baseline="0" dirty="0" smtClean="0"/>
              <a:t>This exercise will help the instructors gauge the knowledge within the room.</a:t>
            </a:r>
          </a:p>
          <a:p>
            <a:r>
              <a:rPr lang="en-CA" baseline="0" dirty="0" smtClean="0"/>
              <a:t>This will also help us evaluate how far we’ve taken people through the training.</a:t>
            </a:r>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11</a:t>
            </a:fld>
            <a:endParaRPr lang="en-US" altLang="en-US"/>
          </a:p>
        </p:txBody>
      </p:sp>
    </p:spTree>
    <p:extLst>
      <p:ext uri="{BB962C8B-B14F-4D97-AF65-F5344CB8AC3E}">
        <p14:creationId xmlns:p14="http://schemas.microsoft.com/office/powerpoint/2010/main" val="1286233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 Yale study asked, how much effort goes into getting an “A”.  Turned out,</a:t>
            </a:r>
            <a:r>
              <a:rPr lang="en-CA" baseline="0" dirty="0" smtClean="0"/>
              <a:t> students can get an “A” with varying degrees of effort.  The spread between the slowest and fastest individual obtaining an “A” was 10:1.</a:t>
            </a:r>
          </a:p>
          <a:p>
            <a:endParaRPr lang="en-CA" baseline="0" dirty="0" smtClean="0"/>
          </a:p>
          <a:p>
            <a:r>
              <a:rPr lang="en-CA" baseline="0" dirty="0" smtClean="0"/>
              <a:t>A similar study was conducted with 3,800 teams.  The spread in speed between teams that achieved their objectives was 2,000:1.</a:t>
            </a:r>
          </a:p>
          <a:p>
            <a:endParaRPr lang="en-CA" baseline="0" dirty="0" smtClean="0"/>
          </a:p>
          <a:p>
            <a:r>
              <a:rPr lang="en-CA" baseline="0" dirty="0" smtClean="0"/>
              <a:t>Teams are much more complex to manage!</a:t>
            </a:r>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12</a:t>
            </a:fld>
            <a:endParaRPr lang="en-US" altLang="en-US"/>
          </a:p>
        </p:txBody>
      </p:sp>
    </p:spTree>
    <p:extLst>
      <p:ext uri="{BB962C8B-B14F-4D97-AF65-F5344CB8AC3E}">
        <p14:creationId xmlns:p14="http://schemas.microsoft.com/office/powerpoint/2010/main" val="1286233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14</a:t>
            </a:fld>
            <a:endParaRPr lang="en-US" altLang="en-US"/>
          </a:p>
        </p:txBody>
      </p:sp>
    </p:spTree>
    <p:extLst>
      <p:ext uri="{BB962C8B-B14F-4D97-AF65-F5344CB8AC3E}">
        <p14:creationId xmlns:p14="http://schemas.microsoft.com/office/powerpoint/2010/main" val="3188877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16</a:t>
            </a:fld>
            <a:endParaRPr lang="en-US" altLang="en-US"/>
          </a:p>
        </p:txBody>
      </p:sp>
    </p:spTree>
    <p:extLst>
      <p:ext uri="{BB962C8B-B14F-4D97-AF65-F5344CB8AC3E}">
        <p14:creationId xmlns:p14="http://schemas.microsoft.com/office/powerpoint/2010/main" val="1286233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B6414A-BA14-4DDA-AFF4-139240F35821}" type="slidenum">
              <a:rPr lang="en-US" altLang="en-US" smtClean="0"/>
              <a:pPr/>
              <a:t>18</a:t>
            </a:fld>
            <a:endParaRPr lang="en-US" altLang="en-US"/>
          </a:p>
        </p:txBody>
      </p:sp>
    </p:spTree>
    <p:extLst>
      <p:ext uri="{BB962C8B-B14F-4D97-AF65-F5344CB8AC3E}">
        <p14:creationId xmlns:p14="http://schemas.microsoft.com/office/powerpoint/2010/main" val="316017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half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559912C1-F5F4-9345-ACFB-590239686EE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457201" y="834452"/>
            <a:ext cx="7043349" cy="1747259"/>
          </a:xfrm>
        </p:spPr>
        <p:txBody>
          <a:bodyPr>
            <a:normAutofit/>
          </a:bodyPr>
          <a:lstStyle>
            <a:lvl1pPr algn="l">
              <a:lnSpc>
                <a:spcPts val="5000"/>
              </a:lnSpc>
              <a:defRPr sz="4600" b="0" i="0">
                <a:solidFill>
                  <a:schemeClr val="bg1"/>
                </a:solidFill>
                <a:latin typeface="Century Gothic" panose="020B0502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457214" y="2581698"/>
            <a:ext cx="7043351" cy="581633"/>
          </a:xfrm>
        </p:spPr>
        <p:txBody>
          <a:bodyPr>
            <a:normAutofit/>
          </a:bodyPr>
          <a:lstStyle>
            <a:lvl1pPr marL="0" indent="0" algn="l">
              <a:buNone/>
              <a:defRPr sz="2400" b="0" i="0" baseline="0">
                <a:solidFill>
                  <a:schemeClr val="bg1"/>
                </a:solidFill>
                <a:latin typeface="Century Gothic" panose="020B0502020202020204" pitchFamily="34" charset="0"/>
                <a:cs typeface="Arial" panose="020B0604020202020204" pitchFamily="34" charset="0"/>
              </a:defRPr>
            </a:lvl1pPr>
            <a:lvl2pPr marL="457022" indent="0" algn="ctr">
              <a:buNone/>
              <a:defRPr>
                <a:solidFill>
                  <a:schemeClr val="tx1">
                    <a:tint val="75000"/>
                  </a:schemeClr>
                </a:solidFill>
              </a:defRPr>
            </a:lvl2pPr>
            <a:lvl3pPr marL="914063" indent="0" algn="ctr">
              <a:buNone/>
              <a:defRPr>
                <a:solidFill>
                  <a:schemeClr val="tx1">
                    <a:tint val="75000"/>
                  </a:schemeClr>
                </a:solidFill>
              </a:defRPr>
            </a:lvl3pPr>
            <a:lvl4pPr marL="1371090" indent="0" algn="ctr">
              <a:buNone/>
              <a:defRPr>
                <a:solidFill>
                  <a:schemeClr val="tx1">
                    <a:tint val="75000"/>
                  </a:schemeClr>
                </a:solidFill>
              </a:defRPr>
            </a:lvl4pPr>
            <a:lvl5pPr marL="1828124" indent="0" algn="ctr">
              <a:buNone/>
              <a:defRPr>
                <a:solidFill>
                  <a:schemeClr val="tx1">
                    <a:tint val="75000"/>
                  </a:schemeClr>
                </a:solidFill>
              </a:defRPr>
            </a:lvl5pPr>
            <a:lvl6pPr marL="2285145" indent="0" algn="ctr">
              <a:buNone/>
              <a:defRPr>
                <a:solidFill>
                  <a:schemeClr val="tx1">
                    <a:tint val="75000"/>
                  </a:schemeClr>
                </a:solidFill>
              </a:defRPr>
            </a:lvl6pPr>
            <a:lvl7pPr marL="2742167" indent="0" algn="ctr">
              <a:buNone/>
              <a:defRPr>
                <a:solidFill>
                  <a:schemeClr val="tx1">
                    <a:tint val="75000"/>
                  </a:schemeClr>
                </a:solidFill>
              </a:defRPr>
            </a:lvl7pPr>
            <a:lvl8pPr marL="3199200" indent="0" algn="ctr">
              <a:buNone/>
              <a:defRPr>
                <a:solidFill>
                  <a:schemeClr val="tx1">
                    <a:tint val="75000"/>
                  </a:schemeClr>
                </a:solidFill>
              </a:defRPr>
            </a:lvl8pPr>
            <a:lvl9pPr marL="3656228" indent="0" algn="ctr">
              <a:buNone/>
              <a:defRPr>
                <a:solidFill>
                  <a:schemeClr val="tx1">
                    <a:tint val="75000"/>
                  </a:schemeClr>
                </a:solidFill>
              </a:defRPr>
            </a:lvl9pPr>
          </a:lstStyle>
          <a:p>
            <a:r>
              <a:rPr lang="en-US" dirty="0" smtClean="0"/>
              <a:t>Click to edit Master subtitle style</a:t>
            </a:r>
            <a:endParaRPr lang="en-US" dirty="0"/>
          </a:p>
        </p:txBody>
      </p:sp>
      <p:sp>
        <p:nvSpPr>
          <p:cNvPr id="12" name="Slide Number Placeholder 5"/>
          <p:cNvSpPr>
            <a:spLocks noGrp="1"/>
          </p:cNvSpPr>
          <p:nvPr>
            <p:ph type="sldNum" sz="quarter" idx="12"/>
          </p:nvPr>
        </p:nvSpPr>
        <p:spPr>
          <a:xfrm>
            <a:off x="457216" y="4508664"/>
            <a:ext cx="982663" cy="273844"/>
          </a:xfrm>
        </p:spPr>
        <p:txBody>
          <a:bodyPr/>
          <a:lstStyle>
            <a:lvl1pPr>
              <a:defRPr b="0">
                <a:solidFill>
                  <a:schemeClr val="bg1"/>
                </a:solidFill>
              </a:defRPr>
            </a:lvl1pPr>
          </a:lstStyle>
          <a:p>
            <a:fld id="{A3C1C3F4-7627-499B-A387-D46B6B71D0BD}" type="slidenum">
              <a:rPr lang="en-US" altLang="en-US" smtClean="0"/>
              <a:pPr/>
              <a:t>‹#›</a:t>
            </a:fld>
            <a:endParaRPr lang="en-US" altLang="en-US" dirty="0"/>
          </a:p>
        </p:txBody>
      </p:sp>
    </p:spTree>
    <p:extLst>
      <p:ext uri="{BB962C8B-B14F-4D97-AF65-F5344CB8AC3E}">
        <p14:creationId xmlns:p14="http://schemas.microsoft.com/office/powerpoint/2010/main" val="2782589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735366" y="2022873"/>
            <a:ext cx="2408634"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9" name="Picture 8">
            <a:extLst>
              <a:ext uri="{FF2B5EF4-FFF2-40B4-BE49-F238E27FC236}">
                <a16:creationId xmlns:a16="http://schemas.microsoft.com/office/drawing/2014/main" xmlns="" id="{04A622F8-3462-E543-B60F-D5A7F636E391}"/>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48045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19"/>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767" indent="0">
              <a:buNone/>
              <a:defRPr sz="1500">
                <a:solidFill>
                  <a:schemeClr val="tx1">
                    <a:tint val="75000"/>
                  </a:schemeClr>
                </a:solidFill>
              </a:defRPr>
            </a:lvl2pPr>
            <a:lvl3pPr marL="685545" indent="0">
              <a:buNone/>
              <a:defRPr sz="1400">
                <a:solidFill>
                  <a:schemeClr val="tx1">
                    <a:tint val="75000"/>
                  </a:schemeClr>
                </a:solidFill>
              </a:defRPr>
            </a:lvl3pPr>
            <a:lvl4pPr marL="1028318" indent="0">
              <a:buNone/>
              <a:defRPr sz="1200">
                <a:solidFill>
                  <a:schemeClr val="tx1">
                    <a:tint val="75000"/>
                  </a:schemeClr>
                </a:solidFill>
              </a:defRPr>
            </a:lvl4pPr>
            <a:lvl5pPr marL="1371090" indent="0">
              <a:buNone/>
              <a:defRPr sz="1200">
                <a:solidFill>
                  <a:schemeClr val="tx1">
                    <a:tint val="75000"/>
                  </a:schemeClr>
                </a:solidFill>
              </a:defRPr>
            </a:lvl5pPr>
            <a:lvl6pPr marL="1713869" indent="0">
              <a:buNone/>
              <a:defRPr sz="1200">
                <a:solidFill>
                  <a:schemeClr val="tx1">
                    <a:tint val="75000"/>
                  </a:schemeClr>
                </a:solidFill>
              </a:defRPr>
            </a:lvl6pPr>
            <a:lvl7pPr marL="2056634" indent="0">
              <a:buNone/>
              <a:defRPr sz="1200">
                <a:solidFill>
                  <a:schemeClr val="tx1">
                    <a:tint val="75000"/>
                  </a:schemeClr>
                </a:solidFill>
              </a:defRPr>
            </a:lvl7pPr>
            <a:lvl8pPr marL="2399400" indent="0">
              <a:buNone/>
              <a:defRPr sz="1200">
                <a:solidFill>
                  <a:schemeClr val="tx1">
                    <a:tint val="75000"/>
                  </a:schemeClr>
                </a:solidFill>
              </a:defRPr>
            </a:lvl8pPr>
            <a:lvl9pPr marL="2742167"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7" name="Picture 3" descr="\\prod.prv\shared\NCR\CMO\CMB_NEW\0400-Comms Svcs\480 - Publishing and Production\!Flag Signatures\Canada Wordmark\Colour\Canada_Colou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66793" y="4904185"/>
            <a:ext cx="837000" cy="20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716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872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767" indent="0">
              <a:buNone/>
              <a:defRPr sz="1500" b="1"/>
            </a:lvl2pPr>
            <a:lvl3pPr marL="685545" indent="0">
              <a:buNone/>
              <a:defRPr sz="1400" b="1"/>
            </a:lvl3pPr>
            <a:lvl4pPr marL="1028318" indent="0">
              <a:buNone/>
              <a:defRPr sz="1200" b="1"/>
            </a:lvl4pPr>
            <a:lvl5pPr marL="1371090" indent="0">
              <a:buNone/>
              <a:defRPr sz="1200" b="1"/>
            </a:lvl5pPr>
            <a:lvl6pPr marL="1713869" indent="0">
              <a:buNone/>
              <a:defRPr sz="1200" b="1"/>
            </a:lvl6pPr>
            <a:lvl7pPr marL="2056634" indent="0">
              <a:buNone/>
              <a:defRPr sz="1200" b="1"/>
            </a:lvl7pPr>
            <a:lvl8pPr marL="2399400" indent="0">
              <a:buNone/>
              <a:defRPr sz="1200" b="1"/>
            </a:lvl8pPr>
            <a:lvl9pPr marL="2742167"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2767" indent="0">
              <a:buNone/>
              <a:defRPr sz="1500" b="1"/>
            </a:lvl2pPr>
            <a:lvl3pPr marL="685545" indent="0">
              <a:buNone/>
              <a:defRPr sz="1400" b="1"/>
            </a:lvl3pPr>
            <a:lvl4pPr marL="1028318" indent="0">
              <a:buNone/>
              <a:defRPr sz="1200" b="1"/>
            </a:lvl4pPr>
            <a:lvl5pPr marL="1371090" indent="0">
              <a:buNone/>
              <a:defRPr sz="1200" b="1"/>
            </a:lvl5pPr>
            <a:lvl6pPr marL="1713869" indent="0">
              <a:buNone/>
              <a:defRPr sz="1200" b="1"/>
            </a:lvl6pPr>
            <a:lvl7pPr marL="2056634" indent="0">
              <a:buNone/>
              <a:defRPr sz="1200" b="1"/>
            </a:lvl7pPr>
            <a:lvl8pPr marL="2399400" indent="0">
              <a:buNone/>
              <a:defRPr sz="1200" b="1"/>
            </a:lvl8pPr>
            <a:lvl9pPr marL="2742167"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2" y="1878806"/>
            <a:ext cx="3887391"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9424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3516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5" name="Picture 4">
            <a:extLst>
              <a:ext uri="{FF2B5EF4-FFF2-40B4-BE49-F238E27FC236}">
                <a16:creationId xmlns:a16="http://schemas.microsoft.com/office/drawing/2014/main" xmlns="" id="{C4C7A5BC-941C-8C4C-90B2-C314131038BB}"/>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1765687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84"/>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2767" indent="0">
              <a:buNone/>
              <a:defRPr sz="1100"/>
            </a:lvl2pPr>
            <a:lvl3pPr marL="685545" indent="0">
              <a:buNone/>
              <a:defRPr sz="900"/>
            </a:lvl3pPr>
            <a:lvl4pPr marL="1028318" indent="0">
              <a:buNone/>
              <a:defRPr sz="800"/>
            </a:lvl4pPr>
            <a:lvl5pPr marL="1371090" indent="0">
              <a:buNone/>
              <a:defRPr sz="800"/>
            </a:lvl5pPr>
            <a:lvl6pPr marL="1713869" indent="0">
              <a:buNone/>
              <a:defRPr sz="800"/>
            </a:lvl6pPr>
            <a:lvl7pPr marL="2056634" indent="0">
              <a:buNone/>
              <a:defRPr sz="800"/>
            </a:lvl7pPr>
            <a:lvl8pPr marL="2399400" indent="0">
              <a:buNone/>
              <a:defRPr sz="800"/>
            </a:lvl8pPr>
            <a:lvl9pPr marL="2742167" indent="0">
              <a:buNone/>
              <a:defRPr sz="800"/>
            </a:lvl9pPr>
          </a:lstStyle>
          <a:p>
            <a:pPr lvl="0"/>
            <a:r>
              <a:rPr lang="en-US" smtClean="0"/>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4582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84"/>
            <a:ext cx="4629150" cy="3655219"/>
          </a:xfrm>
        </p:spPr>
        <p:txBody>
          <a:bodyPr/>
          <a:lstStyle>
            <a:lvl1pPr marL="0" indent="0">
              <a:buNone/>
              <a:defRPr sz="2400"/>
            </a:lvl1pPr>
            <a:lvl2pPr marL="342767" indent="0">
              <a:buNone/>
              <a:defRPr sz="2100"/>
            </a:lvl2pPr>
            <a:lvl3pPr marL="685545" indent="0">
              <a:buNone/>
              <a:defRPr sz="1800"/>
            </a:lvl3pPr>
            <a:lvl4pPr marL="1028318" indent="0">
              <a:buNone/>
              <a:defRPr sz="1500"/>
            </a:lvl4pPr>
            <a:lvl5pPr marL="1371090" indent="0">
              <a:buNone/>
              <a:defRPr sz="1500"/>
            </a:lvl5pPr>
            <a:lvl6pPr marL="1713869" indent="0">
              <a:buNone/>
              <a:defRPr sz="1500"/>
            </a:lvl6pPr>
            <a:lvl7pPr marL="2056634" indent="0">
              <a:buNone/>
              <a:defRPr sz="1500"/>
            </a:lvl7pPr>
            <a:lvl8pPr marL="2399400" indent="0">
              <a:buNone/>
              <a:defRPr sz="1500"/>
            </a:lvl8pPr>
            <a:lvl9pPr marL="2742167" indent="0">
              <a:buNone/>
              <a:defRPr sz="1500"/>
            </a:lvl9pPr>
          </a:lstStyle>
          <a:p>
            <a:endParaRPr lang="en-US"/>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2767" indent="0">
              <a:buNone/>
              <a:defRPr sz="1100"/>
            </a:lvl2pPr>
            <a:lvl3pPr marL="685545" indent="0">
              <a:buNone/>
              <a:defRPr sz="900"/>
            </a:lvl3pPr>
            <a:lvl4pPr marL="1028318" indent="0">
              <a:buNone/>
              <a:defRPr sz="800"/>
            </a:lvl4pPr>
            <a:lvl5pPr marL="1371090" indent="0">
              <a:buNone/>
              <a:defRPr sz="800"/>
            </a:lvl5pPr>
            <a:lvl6pPr marL="1713869" indent="0">
              <a:buNone/>
              <a:defRPr sz="800"/>
            </a:lvl6pPr>
            <a:lvl7pPr marL="2056634" indent="0">
              <a:buNone/>
              <a:defRPr sz="800"/>
            </a:lvl7pPr>
            <a:lvl8pPr marL="2399400" indent="0">
              <a:buNone/>
              <a:defRPr sz="800"/>
            </a:lvl8pPr>
            <a:lvl9pPr marL="2742167" indent="0">
              <a:buNone/>
              <a:defRPr sz="800"/>
            </a:lvl9pPr>
          </a:lstStyle>
          <a:p>
            <a:pPr lvl="0"/>
            <a:r>
              <a:rPr lang="en-US" smtClean="0"/>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0944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40772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59"/>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2" y="273859"/>
            <a:ext cx="5800725" cy="435887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7993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4A622F8-3462-E543-B60F-D5A7F636E391}"/>
              </a:ext>
            </a:extLst>
          </p:cNvPr>
          <p:cNvPicPr>
            <a:picLocks noChangeAspect="1"/>
          </p:cNvPicPr>
          <p:nvPr userDrawn="1"/>
        </p:nvPicPr>
        <p:blipFill>
          <a:blip r:embed="rId2"/>
          <a:stretch>
            <a:fillRect/>
          </a:stretch>
        </p:blipFill>
        <p:spPr>
          <a:xfrm>
            <a:off x="-1" y="-7050"/>
            <a:ext cx="9156532" cy="5150549"/>
          </a:xfrm>
          <a:prstGeom prst="rect">
            <a:avLst/>
          </a:prstGeom>
        </p:spPr>
      </p:pic>
      <p:sp>
        <p:nvSpPr>
          <p:cNvPr id="2" name="Title 1"/>
          <p:cNvSpPr>
            <a:spLocks noGrp="1"/>
          </p:cNvSpPr>
          <p:nvPr>
            <p:ph type="title"/>
          </p:nvPr>
        </p:nvSpPr>
        <p:spPr/>
        <p:txBody>
          <a:bodyPr>
            <a:normAutofit/>
          </a:bodyPr>
          <a:lstStyle>
            <a:lvl1pPr algn="l">
              <a:defRPr sz="3600" b="0" i="0">
                <a:solidFill>
                  <a:srgbClr val="F68C1E"/>
                </a:solidFill>
                <a:latin typeface="Century Gothic" panose="020B0502020202020204" pitchFamily="34" charset="0"/>
                <a:cs typeface="Arial" panose="020B0604020202020204" pitchFamily="34" charset="0"/>
              </a:defRPr>
            </a:lvl1pPr>
          </a:lstStyle>
          <a:p>
            <a:r>
              <a:rPr lang="en-US" altLang="en-US" dirty="0" smtClean="0"/>
              <a:t>Click to edit Master title style</a:t>
            </a:r>
            <a:endParaRPr lang="en-US" dirty="0"/>
          </a:p>
        </p:txBody>
      </p:sp>
      <p:sp>
        <p:nvSpPr>
          <p:cNvPr id="3" name="Content Placeholder 2"/>
          <p:cNvSpPr>
            <a:spLocks noGrp="1"/>
          </p:cNvSpPr>
          <p:nvPr>
            <p:ph idx="1"/>
          </p:nvPr>
        </p:nvSpPr>
        <p:spPr/>
        <p:txBody>
          <a:bodyPr/>
          <a:lstStyle>
            <a:lvl1pPr marL="342767" indent="-342767">
              <a:buClr>
                <a:srgbClr val="F68C1E"/>
              </a:buClr>
              <a:buFont typeface="Arial" panose="020B0604020202020204" pitchFamily="34" charset="0"/>
              <a:buChar char="•"/>
              <a:defRPr sz="2400" b="0" i="0">
                <a:solidFill>
                  <a:srgbClr val="595959"/>
                </a:solidFill>
                <a:latin typeface="Century Gothic" panose="020B0502020202020204" pitchFamily="34" charset="0"/>
                <a:cs typeface="Arial" panose="020B0604020202020204" pitchFamily="34" charset="0"/>
              </a:defRPr>
            </a:lvl1pPr>
            <a:lvl2pPr marL="799800" indent="-342767">
              <a:buClr>
                <a:srgbClr val="F68C1E"/>
              </a:buClr>
              <a:buFont typeface="Arial" panose="020B0604020202020204" pitchFamily="34" charset="0"/>
              <a:buChar char="•"/>
              <a:defRPr sz="2000" b="0" i="0">
                <a:solidFill>
                  <a:srgbClr val="595959"/>
                </a:solidFill>
                <a:latin typeface="Century Gothic" panose="020B0502020202020204" pitchFamily="34" charset="0"/>
                <a:cs typeface="Arial" panose="020B0604020202020204" pitchFamily="34" charset="0"/>
              </a:defRPr>
            </a:lvl2pPr>
            <a:lvl3pPr marL="1199700" indent="-285645">
              <a:buClr>
                <a:srgbClr val="F68C1E"/>
              </a:buClr>
              <a:buFont typeface="Arial" panose="020B0604020202020204" pitchFamily="34" charset="0"/>
              <a:buChar char="•"/>
              <a:defRPr sz="1800" b="0" i="0">
                <a:solidFill>
                  <a:srgbClr val="595959"/>
                </a:solidFill>
                <a:latin typeface="Century Gothic" panose="020B0502020202020204" pitchFamily="34" charset="0"/>
                <a:cs typeface="Arial" panose="020B0604020202020204" pitchFamily="34" charset="0"/>
              </a:defRPr>
            </a:lvl3pPr>
            <a:lvl4pPr marL="1656722" indent="-285645">
              <a:buClr>
                <a:srgbClr val="F68C1E"/>
              </a:buClr>
              <a:buFont typeface="Arial" panose="020B0604020202020204" pitchFamily="34" charset="0"/>
              <a:buChar char="•"/>
              <a:defRPr sz="1600" b="0" i="0">
                <a:solidFill>
                  <a:srgbClr val="595959"/>
                </a:solidFill>
                <a:latin typeface="Century Gothic" panose="020B0502020202020204" pitchFamily="34" charset="0"/>
                <a:cs typeface="Arial" panose="020B0604020202020204" pitchFamily="34" charset="0"/>
              </a:defRPr>
            </a:lvl4pPr>
            <a:lvl5pPr marL="2113763" indent="-285645">
              <a:buClr>
                <a:srgbClr val="F68C1E"/>
              </a:buClr>
              <a:buFont typeface="Arial" panose="020B0604020202020204" pitchFamily="34" charset="0"/>
              <a:buChar char="•"/>
              <a:defRPr sz="1400" b="0" i="0">
                <a:solidFill>
                  <a:srgbClr val="595959"/>
                </a:solidFill>
                <a:latin typeface="Century Gothic" panose="020B0502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b="0">
                <a:solidFill>
                  <a:srgbClr val="F68C1E"/>
                </a:solidFill>
              </a:defRPr>
            </a:lvl1pPr>
          </a:lstStyle>
          <a:p>
            <a:fld id="{78075564-AF6E-40FC-905A-F6C5E8D29614}" type="slidenum">
              <a:rPr lang="en-US" altLang="en-US" smtClean="0"/>
              <a:pPr/>
              <a:t>‹#›</a:t>
            </a:fld>
            <a:endParaRPr lang="en-US" altLang="en-US" dirty="0"/>
          </a:p>
        </p:txBody>
      </p:sp>
    </p:spTree>
    <p:extLst>
      <p:ext uri="{BB962C8B-B14F-4D97-AF65-F5344CB8AC3E}">
        <p14:creationId xmlns:p14="http://schemas.microsoft.com/office/powerpoint/2010/main" val="15392119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767" indent="0" algn="ctr">
              <a:buNone/>
              <a:defRPr sz="1500"/>
            </a:lvl2pPr>
            <a:lvl3pPr marL="685545" indent="0" algn="ctr">
              <a:buNone/>
              <a:defRPr sz="1400"/>
            </a:lvl3pPr>
            <a:lvl4pPr marL="1028318" indent="0" algn="ctr">
              <a:buNone/>
              <a:defRPr sz="1200"/>
            </a:lvl4pPr>
            <a:lvl5pPr marL="1371090" indent="0" algn="ctr">
              <a:buNone/>
              <a:defRPr sz="1200"/>
            </a:lvl5pPr>
            <a:lvl6pPr marL="1713869" indent="0" algn="ctr">
              <a:buNone/>
              <a:defRPr sz="1200"/>
            </a:lvl6pPr>
            <a:lvl7pPr marL="2056634" indent="0" algn="ctr">
              <a:buNone/>
              <a:defRPr sz="1200"/>
            </a:lvl7pPr>
            <a:lvl8pPr marL="2399400" indent="0" algn="ctr">
              <a:buNone/>
              <a:defRPr sz="1200"/>
            </a:lvl8pPr>
            <a:lvl9pPr marL="2742167"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8" name="Picture 7"/>
          <p:cNvPicPr/>
          <p:nvPr userDrawn="1"/>
        </p:nvPicPr>
        <p:blipFill>
          <a:blip r:embed="rId2" cstate="print">
            <a:extLst>
              <a:ext uri="{28A0092B-C50C-407E-A947-70E740481C1C}">
                <a14:useLocalDpi xmlns:a14="http://schemas.microsoft.com/office/drawing/2010/main" val="0"/>
              </a:ext>
            </a:extLst>
          </a:blip>
          <a:stretch>
            <a:fillRect/>
          </a:stretch>
        </p:blipFill>
        <p:spPr>
          <a:xfrm>
            <a:off x="628651" y="162640"/>
            <a:ext cx="2967038" cy="178118"/>
          </a:xfrm>
          <a:prstGeom prst="rect">
            <a:avLst/>
          </a:prstGeom>
        </p:spPr>
      </p:pic>
      <p:pic>
        <p:nvPicPr>
          <p:cNvPr id="9" name="Picture 8">
            <a:extLst>
              <a:ext uri="{FF2B5EF4-FFF2-40B4-BE49-F238E27FC236}">
                <a16:creationId xmlns:a16="http://schemas.microsoft.com/office/drawing/2014/main" xmlns="" id="{559912C1-F5F4-9345-ACFB-590239686EEA}"/>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9505221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735366" y="2022873"/>
            <a:ext cx="2408634"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9" name="Picture 8">
            <a:extLst>
              <a:ext uri="{FF2B5EF4-FFF2-40B4-BE49-F238E27FC236}">
                <a16:creationId xmlns:a16="http://schemas.microsoft.com/office/drawing/2014/main" xmlns="" id="{04A622F8-3462-E543-B60F-D5A7F636E391}"/>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8875955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19"/>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767" indent="0">
              <a:buNone/>
              <a:defRPr sz="1500">
                <a:solidFill>
                  <a:schemeClr val="tx1">
                    <a:tint val="75000"/>
                  </a:schemeClr>
                </a:solidFill>
              </a:defRPr>
            </a:lvl2pPr>
            <a:lvl3pPr marL="685545" indent="0">
              <a:buNone/>
              <a:defRPr sz="1400">
                <a:solidFill>
                  <a:schemeClr val="tx1">
                    <a:tint val="75000"/>
                  </a:schemeClr>
                </a:solidFill>
              </a:defRPr>
            </a:lvl3pPr>
            <a:lvl4pPr marL="1028318" indent="0">
              <a:buNone/>
              <a:defRPr sz="1200">
                <a:solidFill>
                  <a:schemeClr val="tx1">
                    <a:tint val="75000"/>
                  </a:schemeClr>
                </a:solidFill>
              </a:defRPr>
            </a:lvl4pPr>
            <a:lvl5pPr marL="1371090" indent="0">
              <a:buNone/>
              <a:defRPr sz="1200">
                <a:solidFill>
                  <a:schemeClr val="tx1">
                    <a:tint val="75000"/>
                  </a:schemeClr>
                </a:solidFill>
              </a:defRPr>
            </a:lvl5pPr>
            <a:lvl6pPr marL="1713869" indent="0">
              <a:buNone/>
              <a:defRPr sz="1200">
                <a:solidFill>
                  <a:schemeClr val="tx1">
                    <a:tint val="75000"/>
                  </a:schemeClr>
                </a:solidFill>
              </a:defRPr>
            </a:lvl6pPr>
            <a:lvl7pPr marL="2056634" indent="0">
              <a:buNone/>
              <a:defRPr sz="1200">
                <a:solidFill>
                  <a:schemeClr val="tx1">
                    <a:tint val="75000"/>
                  </a:schemeClr>
                </a:solidFill>
              </a:defRPr>
            </a:lvl7pPr>
            <a:lvl8pPr marL="2399400" indent="0">
              <a:buNone/>
              <a:defRPr sz="1200">
                <a:solidFill>
                  <a:schemeClr val="tx1">
                    <a:tint val="75000"/>
                  </a:schemeClr>
                </a:solidFill>
              </a:defRPr>
            </a:lvl8pPr>
            <a:lvl9pPr marL="2742167"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7" name="Picture 3" descr="\\prod.prv\shared\NCR\CMO\CMB_NEW\0400-Comms Svcs\480 - Publishing and Production\!Flag Signatures\Canada Wordmark\Colour\Canada_Colou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66793" y="4904185"/>
            <a:ext cx="837000" cy="20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5489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04285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767" indent="0">
              <a:buNone/>
              <a:defRPr sz="1500" b="1"/>
            </a:lvl2pPr>
            <a:lvl3pPr marL="685545" indent="0">
              <a:buNone/>
              <a:defRPr sz="1400" b="1"/>
            </a:lvl3pPr>
            <a:lvl4pPr marL="1028318" indent="0">
              <a:buNone/>
              <a:defRPr sz="1200" b="1"/>
            </a:lvl4pPr>
            <a:lvl5pPr marL="1371090" indent="0">
              <a:buNone/>
              <a:defRPr sz="1200" b="1"/>
            </a:lvl5pPr>
            <a:lvl6pPr marL="1713869" indent="0">
              <a:buNone/>
              <a:defRPr sz="1200" b="1"/>
            </a:lvl6pPr>
            <a:lvl7pPr marL="2056634" indent="0">
              <a:buNone/>
              <a:defRPr sz="1200" b="1"/>
            </a:lvl7pPr>
            <a:lvl8pPr marL="2399400" indent="0">
              <a:buNone/>
              <a:defRPr sz="1200" b="1"/>
            </a:lvl8pPr>
            <a:lvl9pPr marL="2742167"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2767" indent="0">
              <a:buNone/>
              <a:defRPr sz="1500" b="1"/>
            </a:lvl2pPr>
            <a:lvl3pPr marL="685545" indent="0">
              <a:buNone/>
              <a:defRPr sz="1400" b="1"/>
            </a:lvl3pPr>
            <a:lvl4pPr marL="1028318" indent="0">
              <a:buNone/>
              <a:defRPr sz="1200" b="1"/>
            </a:lvl4pPr>
            <a:lvl5pPr marL="1371090" indent="0">
              <a:buNone/>
              <a:defRPr sz="1200" b="1"/>
            </a:lvl5pPr>
            <a:lvl6pPr marL="1713869" indent="0">
              <a:buNone/>
              <a:defRPr sz="1200" b="1"/>
            </a:lvl6pPr>
            <a:lvl7pPr marL="2056634" indent="0">
              <a:buNone/>
              <a:defRPr sz="1200" b="1"/>
            </a:lvl7pPr>
            <a:lvl8pPr marL="2399400" indent="0">
              <a:buNone/>
              <a:defRPr sz="1200" b="1"/>
            </a:lvl8pPr>
            <a:lvl9pPr marL="2742167" indent="0">
              <a:buNone/>
              <a:defRPr sz="1200" b="1"/>
            </a:lvl9pPr>
          </a:lstStyle>
          <a:p>
            <a:pPr lvl="0"/>
            <a:r>
              <a:rPr lang="en-US"/>
              <a:t>Edit Master text styles</a:t>
            </a:r>
          </a:p>
        </p:txBody>
      </p:sp>
      <p:sp>
        <p:nvSpPr>
          <p:cNvPr id="6" name="Content Placeholder 5"/>
          <p:cNvSpPr>
            <a:spLocks noGrp="1"/>
          </p:cNvSpPr>
          <p:nvPr>
            <p:ph sz="quarter" idx="4"/>
          </p:nvPr>
        </p:nvSpPr>
        <p:spPr>
          <a:xfrm>
            <a:off x="4629152"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66427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17867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5" name="Picture 4">
            <a:extLst>
              <a:ext uri="{FF2B5EF4-FFF2-40B4-BE49-F238E27FC236}">
                <a16:creationId xmlns:a16="http://schemas.microsoft.com/office/drawing/2014/main" xmlns="" id="{C4C7A5BC-941C-8C4C-90B2-C314131038BB}"/>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7427914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84"/>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2767" indent="0">
              <a:buNone/>
              <a:defRPr sz="1100"/>
            </a:lvl2pPr>
            <a:lvl3pPr marL="685545" indent="0">
              <a:buNone/>
              <a:defRPr sz="900"/>
            </a:lvl3pPr>
            <a:lvl4pPr marL="1028318" indent="0">
              <a:buNone/>
              <a:defRPr sz="800"/>
            </a:lvl4pPr>
            <a:lvl5pPr marL="1371090" indent="0">
              <a:buNone/>
              <a:defRPr sz="800"/>
            </a:lvl5pPr>
            <a:lvl6pPr marL="1713869" indent="0">
              <a:buNone/>
              <a:defRPr sz="800"/>
            </a:lvl6pPr>
            <a:lvl7pPr marL="2056634" indent="0">
              <a:buNone/>
              <a:defRPr sz="800"/>
            </a:lvl7pPr>
            <a:lvl8pPr marL="2399400" indent="0">
              <a:buNone/>
              <a:defRPr sz="800"/>
            </a:lvl8pPr>
            <a:lvl9pPr marL="2742167" indent="0">
              <a:buNone/>
              <a:defRPr sz="800"/>
            </a:lvl9pPr>
          </a:lstStyle>
          <a:p>
            <a:pPr lvl="0"/>
            <a:r>
              <a:rPr lang="en-US"/>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73386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84"/>
            <a:ext cx="4629150" cy="3655219"/>
          </a:xfrm>
        </p:spPr>
        <p:txBody>
          <a:bodyPr/>
          <a:lstStyle>
            <a:lvl1pPr marL="0" indent="0">
              <a:buNone/>
              <a:defRPr sz="2400"/>
            </a:lvl1pPr>
            <a:lvl2pPr marL="342767" indent="0">
              <a:buNone/>
              <a:defRPr sz="2100"/>
            </a:lvl2pPr>
            <a:lvl3pPr marL="685545" indent="0">
              <a:buNone/>
              <a:defRPr sz="1800"/>
            </a:lvl3pPr>
            <a:lvl4pPr marL="1028318" indent="0">
              <a:buNone/>
              <a:defRPr sz="1500"/>
            </a:lvl4pPr>
            <a:lvl5pPr marL="1371090" indent="0">
              <a:buNone/>
              <a:defRPr sz="1500"/>
            </a:lvl5pPr>
            <a:lvl6pPr marL="1713869" indent="0">
              <a:buNone/>
              <a:defRPr sz="1500"/>
            </a:lvl6pPr>
            <a:lvl7pPr marL="2056634" indent="0">
              <a:buNone/>
              <a:defRPr sz="1500"/>
            </a:lvl7pPr>
            <a:lvl8pPr marL="2399400" indent="0">
              <a:buNone/>
              <a:defRPr sz="1500"/>
            </a:lvl8pPr>
            <a:lvl9pPr marL="2742167" indent="0">
              <a:buNone/>
              <a:defRPr sz="1500"/>
            </a:lvl9pPr>
          </a:lstStyle>
          <a:p>
            <a:endParaRPr lang="en-US"/>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2767" indent="0">
              <a:buNone/>
              <a:defRPr sz="1100"/>
            </a:lvl2pPr>
            <a:lvl3pPr marL="685545" indent="0">
              <a:buNone/>
              <a:defRPr sz="900"/>
            </a:lvl3pPr>
            <a:lvl4pPr marL="1028318" indent="0">
              <a:buNone/>
              <a:defRPr sz="800"/>
            </a:lvl4pPr>
            <a:lvl5pPr marL="1371090" indent="0">
              <a:buNone/>
              <a:defRPr sz="800"/>
            </a:lvl5pPr>
            <a:lvl6pPr marL="1713869" indent="0">
              <a:buNone/>
              <a:defRPr sz="800"/>
            </a:lvl6pPr>
            <a:lvl7pPr marL="2056634" indent="0">
              <a:buNone/>
              <a:defRPr sz="800"/>
            </a:lvl7pPr>
            <a:lvl8pPr marL="2399400" indent="0">
              <a:buNone/>
              <a:defRPr sz="800"/>
            </a:lvl8pPr>
            <a:lvl9pPr marL="2742167" indent="0">
              <a:buNone/>
              <a:defRPr sz="800"/>
            </a:lvl9pPr>
          </a:lstStyle>
          <a:p>
            <a:pPr lvl="0"/>
            <a:r>
              <a:rPr lang="en-US"/>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3560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6693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8A97C5C-561C-1041-B7CE-18A14CBF77C9}"/>
              </a:ext>
            </a:extLst>
          </p:cNvPr>
          <p:cNvPicPr>
            <a:picLocks noChangeAspect="1"/>
          </p:cNvPicPr>
          <p:nvPr userDrawn="1"/>
        </p:nvPicPr>
        <p:blipFill>
          <a:blip r:embed="rId2"/>
          <a:stretch>
            <a:fillRect/>
          </a:stretch>
        </p:blipFill>
        <p:spPr>
          <a:xfrm>
            <a:off x="-1" y="-7050"/>
            <a:ext cx="9156532" cy="5150549"/>
          </a:xfrm>
          <a:prstGeom prst="rect">
            <a:avLst/>
          </a:prstGeom>
        </p:spPr>
      </p:pic>
      <p:sp>
        <p:nvSpPr>
          <p:cNvPr id="6" name="Rectangle 5">
            <a:extLst>
              <a:ext uri="{FF2B5EF4-FFF2-40B4-BE49-F238E27FC236}">
                <a16:creationId xmlns:a16="http://schemas.microsoft.com/office/drawing/2014/main" xmlns="" id="{5AA18641-346F-384F-8BD1-D79BCC0E045D}"/>
              </a:ext>
            </a:extLst>
          </p:cNvPr>
          <p:cNvSpPr/>
          <p:nvPr userDrawn="1"/>
        </p:nvSpPr>
        <p:spPr>
          <a:xfrm>
            <a:off x="16" y="1"/>
            <a:ext cx="9194555" cy="5146850"/>
          </a:xfrm>
          <a:custGeom>
            <a:avLst/>
            <a:gdLst>
              <a:gd name="connsiteX0" fmla="*/ 0 w 8517925"/>
              <a:gd name="connsiteY0" fmla="*/ 0 h 4588814"/>
              <a:gd name="connsiteX1" fmla="*/ 8517925 w 8517925"/>
              <a:gd name="connsiteY1" fmla="*/ 0 h 4588814"/>
              <a:gd name="connsiteX2" fmla="*/ 8517925 w 8517925"/>
              <a:gd name="connsiteY2" fmla="*/ 4588814 h 4588814"/>
              <a:gd name="connsiteX3" fmla="*/ 0 w 8517925"/>
              <a:gd name="connsiteY3" fmla="*/ 4588814 h 4588814"/>
              <a:gd name="connsiteX4" fmla="*/ 0 w 8517925"/>
              <a:gd name="connsiteY4" fmla="*/ 0 h 4588814"/>
              <a:gd name="connsiteX0" fmla="*/ 0 w 8517925"/>
              <a:gd name="connsiteY0" fmla="*/ 0 h 5124273"/>
              <a:gd name="connsiteX1" fmla="*/ 8517925 w 8517925"/>
              <a:gd name="connsiteY1" fmla="*/ 0 h 5124273"/>
              <a:gd name="connsiteX2" fmla="*/ 8517925 w 8517925"/>
              <a:gd name="connsiteY2" fmla="*/ 4588814 h 5124273"/>
              <a:gd name="connsiteX3" fmla="*/ 0 w 8517925"/>
              <a:gd name="connsiteY3" fmla="*/ 5124273 h 5124273"/>
              <a:gd name="connsiteX4" fmla="*/ 0 w 8517925"/>
              <a:gd name="connsiteY4" fmla="*/ 0 h 5124273"/>
              <a:gd name="connsiteX0" fmla="*/ 0 w 9160476"/>
              <a:gd name="connsiteY0" fmla="*/ 8238 h 5132511"/>
              <a:gd name="connsiteX1" fmla="*/ 9160476 w 9160476"/>
              <a:gd name="connsiteY1" fmla="*/ 0 h 5132511"/>
              <a:gd name="connsiteX2" fmla="*/ 8517925 w 9160476"/>
              <a:gd name="connsiteY2" fmla="*/ 4597052 h 5132511"/>
              <a:gd name="connsiteX3" fmla="*/ 0 w 9160476"/>
              <a:gd name="connsiteY3" fmla="*/ 5132511 h 5132511"/>
              <a:gd name="connsiteX4" fmla="*/ 0 w 9160476"/>
              <a:gd name="connsiteY4" fmla="*/ 8238 h 5132511"/>
              <a:gd name="connsiteX0" fmla="*/ 0 w 9160476"/>
              <a:gd name="connsiteY0" fmla="*/ 8238 h 5132511"/>
              <a:gd name="connsiteX1" fmla="*/ 9160476 w 9160476"/>
              <a:gd name="connsiteY1" fmla="*/ 0 h 5132511"/>
              <a:gd name="connsiteX2" fmla="*/ 9135763 w 9160476"/>
              <a:gd name="connsiteY2" fmla="*/ 4382868 h 5132511"/>
              <a:gd name="connsiteX3" fmla="*/ 0 w 9160476"/>
              <a:gd name="connsiteY3" fmla="*/ 5132511 h 5132511"/>
              <a:gd name="connsiteX4" fmla="*/ 0 w 9160476"/>
              <a:gd name="connsiteY4" fmla="*/ 8238 h 5132511"/>
              <a:gd name="connsiteX0" fmla="*/ 0 w 9361541"/>
              <a:gd name="connsiteY0" fmla="*/ 8238 h 5132511"/>
              <a:gd name="connsiteX1" fmla="*/ 9160476 w 9361541"/>
              <a:gd name="connsiteY1" fmla="*/ 0 h 5132511"/>
              <a:gd name="connsiteX2" fmla="*/ 9361541 w 9361541"/>
              <a:gd name="connsiteY2" fmla="*/ 4337713 h 5132511"/>
              <a:gd name="connsiteX3" fmla="*/ 0 w 9361541"/>
              <a:gd name="connsiteY3" fmla="*/ 5132511 h 5132511"/>
              <a:gd name="connsiteX4" fmla="*/ 0 w 9361541"/>
              <a:gd name="connsiteY4" fmla="*/ 8238 h 5132511"/>
              <a:gd name="connsiteX0" fmla="*/ 0 w 9169630"/>
              <a:gd name="connsiteY0" fmla="*/ 8238 h 5132511"/>
              <a:gd name="connsiteX1" fmla="*/ 9160476 w 9169630"/>
              <a:gd name="connsiteY1" fmla="*/ 0 h 5132511"/>
              <a:gd name="connsiteX2" fmla="*/ 9169630 w 9169630"/>
              <a:gd name="connsiteY2" fmla="*/ 4394157 h 5132511"/>
              <a:gd name="connsiteX3" fmla="*/ 0 w 9169630"/>
              <a:gd name="connsiteY3" fmla="*/ 5132511 h 5132511"/>
              <a:gd name="connsiteX4" fmla="*/ 0 w 9169630"/>
              <a:gd name="connsiteY4" fmla="*/ 8238 h 5132511"/>
              <a:gd name="connsiteX0" fmla="*/ 0 w 9194555"/>
              <a:gd name="connsiteY0" fmla="*/ 0 h 5124273"/>
              <a:gd name="connsiteX1" fmla="*/ 9194343 w 9194555"/>
              <a:gd name="connsiteY1" fmla="*/ 3051 h 5124273"/>
              <a:gd name="connsiteX2" fmla="*/ 9169630 w 9194555"/>
              <a:gd name="connsiteY2" fmla="*/ 4385919 h 5124273"/>
              <a:gd name="connsiteX3" fmla="*/ 0 w 9194555"/>
              <a:gd name="connsiteY3" fmla="*/ 5124273 h 5124273"/>
              <a:gd name="connsiteX4" fmla="*/ 0 w 9194555"/>
              <a:gd name="connsiteY4" fmla="*/ 0 h 5124273"/>
              <a:gd name="connsiteX0" fmla="*/ 0 w 9194555"/>
              <a:gd name="connsiteY0" fmla="*/ 0 h 5146850"/>
              <a:gd name="connsiteX1" fmla="*/ 9194343 w 9194555"/>
              <a:gd name="connsiteY1" fmla="*/ 3051 h 5146850"/>
              <a:gd name="connsiteX2" fmla="*/ 9169630 w 9194555"/>
              <a:gd name="connsiteY2" fmla="*/ 4385919 h 5146850"/>
              <a:gd name="connsiteX3" fmla="*/ 11289 w 9194555"/>
              <a:gd name="connsiteY3" fmla="*/ 5146850 h 5146850"/>
              <a:gd name="connsiteX4" fmla="*/ 0 w 9194555"/>
              <a:gd name="connsiteY4" fmla="*/ 0 h 514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4555" h="5146850">
                <a:moveTo>
                  <a:pt x="0" y="0"/>
                </a:moveTo>
                <a:lnTo>
                  <a:pt x="9194343" y="3051"/>
                </a:lnTo>
                <a:cubicBezTo>
                  <a:pt x="9197394" y="1467770"/>
                  <a:pt x="9166579" y="2921200"/>
                  <a:pt x="9169630" y="4385919"/>
                </a:cubicBezTo>
                <a:lnTo>
                  <a:pt x="11289" y="5146850"/>
                </a:lnTo>
                <a:lnTo>
                  <a:pt x="0" y="0"/>
                </a:lnTo>
                <a:close/>
              </a:path>
            </a:pathLst>
          </a:custGeom>
          <a:solidFill>
            <a:srgbClr val="427BBF"/>
          </a:solidFill>
          <a:ln>
            <a:noFill/>
          </a:ln>
          <a:effectLst/>
        </p:spPr>
        <p:style>
          <a:lnRef idx="1">
            <a:schemeClr val="accent1"/>
          </a:lnRef>
          <a:fillRef idx="3">
            <a:schemeClr val="accent1"/>
          </a:fillRef>
          <a:effectRef idx="2">
            <a:schemeClr val="accent1"/>
          </a:effectRef>
          <a:fontRef idx="minor">
            <a:schemeClr val="lt1"/>
          </a:fontRef>
        </p:style>
        <p:txBody>
          <a:bodyPr lIns="91410" tIns="45705" rIns="91410" bIns="45705" anchor="ctr"/>
          <a:lstStyle/>
          <a:p>
            <a:pPr algn="ctr">
              <a:defRPr/>
            </a:pPr>
            <a:endParaRPr lang="en-CA" b="1" i="0" dirty="0">
              <a:solidFill>
                <a:srgbClr val="ECECEC"/>
              </a:solidFill>
              <a:latin typeface="Century Gothic" panose="020B0502020202020204" pitchFamily="34" charset="0"/>
            </a:endParaRPr>
          </a:p>
        </p:txBody>
      </p:sp>
      <p:sp>
        <p:nvSpPr>
          <p:cNvPr id="2" name="Title 1"/>
          <p:cNvSpPr>
            <a:spLocks noGrp="1"/>
          </p:cNvSpPr>
          <p:nvPr>
            <p:ph type="title"/>
          </p:nvPr>
        </p:nvSpPr>
        <p:spPr>
          <a:xfrm>
            <a:off x="457200" y="280470"/>
            <a:ext cx="8229600" cy="739378"/>
          </a:xfrm>
        </p:spPr>
        <p:txBody>
          <a:bodyPr>
            <a:normAutofit/>
          </a:bodyPr>
          <a:lstStyle>
            <a:lvl1pPr algn="l">
              <a:defRPr sz="3600" b="1" i="0">
                <a:solidFill>
                  <a:schemeClr val="bg1"/>
                </a:solidFill>
                <a:latin typeface="Century Gothic" panose="020B0502020202020204" pitchFamily="34" charset="0"/>
                <a:cs typeface="Arial" panose="020B0604020202020204" pitchFamily="34" charset="0"/>
              </a:defRPr>
            </a:lvl1pPr>
          </a:lstStyle>
          <a:p>
            <a:r>
              <a:rPr lang="en-US" altLang="en-US" dirty="0" smtClean="0"/>
              <a:t>Click to edit Master title style</a:t>
            </a:r>
            <a:endParaRPr lang="en-US" dirty="0"/>
          </a:p>
        </p:txBody>
      </p:sp>
      <p:sp>
        <p:nvSpPr>
          <p:cNvPr id="3" name="Content Placeholder 2"/>
          <p:cNvSpPr>
            <a:spLocks noGrp="1"/>
          </p:cNvSpPr>
          <p:nvPr>
            <p:ph idx="1"/>
          </p:nvPr>
        </p:nvSpPr>
        <p:spPr>
          <a:xfrm>
            <a:off x="457200" y="1152007"/>
            <a:ext cx="8229600" cy="3517106"/>
          </a:xfrm>
        </p:spPr>
        <p:txBody>
          <a:bodyPr/>
          <a:lstStyle>
            <a:lvl1pPr marL="342767" indent="-342767">
              <a:buClr>
                <a:srgbClr val="F68C1E"/>
              </a:buClr>
              <a:buFont typeface="Arial" panose="020B0604020202020204" pitchFamily="34" charset="0"/>
              <a:buChar char="•"/>
              <a:defRPr sz="2400" b="0" i="0">
                <a:solidFill>
                  <a:schemeClr val="bg1"/>
                </a:solidFill>
                <a:latin typeface="Century Gothic" panose="020B0502020202020204" pitchFamily="34" charset="0"/>
                <a:cs typeface="Arial" panose="020B0604020202020204" pitchFamily="34" charset="0"/>
              </a:defRPr>
            </a:lvl1pPr>
            <a:lvl2pPr marL="799800" indent="-342767">
              <a:buClr>
                <a:srgbClr val="F68C1E"/>
              </a:buClr>
              <a:buFont typeface="Arial" panose="020B0604020202020204" pitchFamily="34" charset="0"/>
              <a:buChar char="•"/>
              <a:defRPr sz="2000" b="0" i="0">
                <a:solidFill>
                  <a:schemeClr val="bg1"/>
                </a:solidFill>
                <a:latin typeface="Century Gothic" panose="020B0502020202020204" pitchFamily="34" charset="0"/>
                <a:cs typeface="Arial" panose="020B0604020202020204" pitchFamily="34" charset="0"/>
              </a:defRPr>
            </a:lvl2pPr>
            <a:lvl3pPr marL="1199700" indent="-285645">
              <a:buClr>
                <a:srgbClr val="F68C1E"/>
              </a:buClr>
              <a:buFont typeface="Arial" panose="020B0604020202020204" pitchFamily="34" charset="0"/>
              <a:buChar char="•"/>
              <a:defRPr sz="1800" b="0" i="0">
                <a:solidFill>
                  <a:schemeClr val="bg1"/>
                </a:solidFill>
                <a:latin typeface="Century Gothic" panose="020B0502020202020204" pitchFamily="34" charset="0"/>
                <a:cs typeface="Arial" panose="020B0604020202020204" pitchFamily="34" charset="0"/>
              </a:defRPr>
            </a:lvl3pPr>
            <a:lvl4pPr marL="1656722" indent="-285645">
              <a:buClr>
                <a:srgbClr val="F68C1E"/>
              </a:buClr>
              <a:buFont typeface="Arial" panose="020B0604020202020204" pitchFamily="34" charset="0"/>
              <a:buChar char="•"/>
              <a:defRPr sz="1600" b="0" i="0">
                <a:solidFill>
                  <a:schemeClr val="bg1"/>
                </a:solidFill>
                <a:latin typeface="Century Gothic" panose="020B0502020202020204" pitchFamily="34" charset="0"/>
                <a:cs typeface="Arial" panose="020B0604020202020204" pitchFamily="34" charset="0"/>
              </a:defRPr>
            </a:lvl4pPr>
            <a:lvl5pPr marL="2113763" indent="-285645">
              <a:buClr>
                <a:srgbClr val="F68C1E"/>
              </a:buClr>
              <a:buFont typeface="Arial" panose="020B0604020202020204" pitchFamily="34" charset="0"/>
              <a:buChar char="•"/>
              <a:defRPr sz="1400" b="0" i="0">
                <a:solidFill>
                  <a:schemeClr val="bg1"/>
                </a:solidFill>
                <a:latin typeface="Century Gothic" panose="020B0502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b="0">
                <a:solidFill>
                  <a:schemeClr val="bg1"/>
                </a:solidFill>
              </a:defRPr>
            </a:lvl1pPr>
          </a:lstStyle>
          <a:p>
            <a:fld id="{78075564-AF6E-40FC-905A-F6C5E8D29614}" type="slidenum">
              <a:rPr lang="en-US" altLang="en-US" smtClean="0"/>
              <a:pPr/>
              <a:t>‹#›</a:t>
            </a:fld>
            <a:endParaRPr lang="en-US" altLang="en-US" dirty="0"/>
          </a:p>
        </p:txBody>
      </p:sp>
    </p:spTree>
    <p:extLst>
      <p:ext uri="{BB962C8B-B14F-4D97-AF65-F5344CB8AC3E}">
        <p14:creationId xmlns:p14="http://schemas.microsoft.com/office/powerpoint/2010/main" val="23034786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59"/>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273859"/>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11747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4A622F8-3462-E543-B60F-D5A7F636E391}"/>
              </a:ext>
            </a:extLst>
          </p:cNvPr>
          <p:cNvPicPr>
            <a:picLocks noChangeAspect="1"/>
          </p:cNvPicPr>
          <p:nvPr userDrawn="1"/>
        </p:nvPicPr>
        <p:blipFill>
          <a:blip r:embed="rId2"/>
          <a:stretch>
            <a:fillRect/>
          </a:stretch>
        </p:blipFill>
        <p:spPr>
          <a:xfrm>
            <a:off x="-1" y="-7050"/>
            <a:ext cx="9156532" cy="5150549"/>
          </a:xfrm>
          <a:prstGeom prst="rect">
            <a:avLst/>
          </a:prstGeom>
        </p:spPr>
      </p:pic>
      <p:sp>
        <p:nvSpPr>
          <p:cNvPr id="2" name="Title 1"/>
          <p:cNvSpPr>
            <a:spLocks noGrp="1"/>
          </p:cNvSpPr>
          <p:nvPr>
            <p:ph type="title"/>
          </p:nvPr>
        </p:nvSpPr>
        <p:spPr/>
        <p:txBody>
          <a:bodyPr>
            <a:normAutofit/>
          </a:bodyPr>
          <a:lstStyle>
            <a:lvl1pPr algn="l">
              <a:defRPr sz="3600" b="0" i="0">
                <a:solidFill>
                  <a:srgbClr val="F68C1E"/>
                </a:solidFill>
                <a:latin typeface="Century Gothic" panose="020B0502020202020204" pitchFamily="34" charset="0"/>
                <a:cs typeface="Arial" panose="020B0604020202020204" pitchFamily="34" charset="0"/>
              </a:defRPr>
            </a:lvl1pPr>
          </a:lstStyle>
          <a:p>
            <a:r>
              <a:rPr lang="en-US" altLang="en-US" dirty="0"/>
              <a:t>Click to edit Master title style</a:t>
            </a:r>
            <a:endParaRPr lang="en-US" dirty="0"/>
          </a:p>
        </p:txBody>
      </p:sp>
      <p:sp>
        <p:nvSpPr>
          <p:cNvPr id="3" name="Content Placeholder 2"/>
          <p:cNvSpPr>
            <a:spLocks noGrp="1"/>
          </p:cNvSpPr>
          <p:nvPr>
            <p:ph idx="1"/>
          </p:nvPr>
        </p:nvSpPr>
        <p:spPr/>
        <p:txBody>
          <a:bodyPr/>
          <a:lstStyle>
            <a:lvl1pPr marL="342758" indent="-342758">
              <a:buClr>
                <a:srgbClr val="F68C1E"/>
              </a:buClr>
              <a:buFont typeface="Arial" panose="020B0604020202020204" pitchFamily="34" charset="0"/>
              <a:buChar char="•"/>
              <a:defRPr sz="2400" b="0" i="0">
                <a:solidFill>
                  <a:srgbClr val="595959"/>
                </a:solidFill>
                <a:latin typeface="Century Gothic" panose="020B0502020202020204" pitchFamily="34" charset="0"/>
                <a:cs typeface="Arial" panose="020B0604020202020204" pitchFamily="34" charset="0"/>
              </a:defRPr>
            </a:lvl1pPr>
            <a:lvl2pPr marL="799780" indent="-342758">
              <a:buClr>
                <a:srgbClr val="F68C1E"/>
              </a:buClr>
              <a:buFont typeface="Arial" panose="020B0604020202020204" pitchFamily="34" charset="0"/>
              <a:buChar char="•"/>
              <a:defRPr sz="2000" b="0" i="0">
                <a:solidFill>
                  <a:srgbClr val="595959"/>
                </a:solidFill>
                <a:latin typeface="Century Gothic" panose="020B0502020202020204" pitchFamily="34" charset="0"/>
                <a:cs typeface="Arial" panose="020B0604020202020204" pitchFamily="34" charset="0"/>
              </a:defRPr>
            </a:lvl2pPr>
            <a:lvl3pPr marL="1199670" indent="-285638">
              <a:buClr>
                <a:srgbClr val="F68C1E"/>
              </a:buClr>
              <a:buFont typeface="Arial" panose="020B0604020202020204" pitchFamily="34" charset="0"/>
              <a:buChar char="•"/>
              <a:defRPr sz="1800" b="0" i="0">
                <a:solidFill>
                  <a:srgbClr val="595959"/>
                </a:solidFill>
                <a:latin typeface="Century Gothic" panose="020B0502020202020204" pitchFamily="34" charset="0"/>
                <a:cs typeface="Arial" panose="020B0604020202020204" pitchFamily="34" charset="0"/>
              </a:defRPr>
            </a:lvl3pPr>
            <a:lvl4pPr marL="1656680" indent="-285638">
              <a:buClr>
                <a:srgbClr val="F68C1E"/>
              </a:buClr>
              <a:buFont typeface="Arial" panose="020B0604020202020204" pitchFamily="34" charset="0"/>
              <a:buChar char="•"/>
              <a:defRPr sz="1600" b="0" i="0">
                <a:solidFill>
                  <a:srgbClr val="595959"/>
                </a:solidFill>
                <a:latin typeface="Century Gothic" panose="020B0502020202020204" pitchFamily="34" charset="0"/>
                <a:cs typeface="Arial" panose="020B0604020202020204" pitchFamily="34" charset="0"/>
              </a:defRPr>
            </a:lvl4pPr>
            <a:lvl5pPr marL="2113710" indent="-285638">
              <a:buClr>
                <a:srgbClr val="F68C1E"/>
              </a:buClr>
              <a:buFont typeface="Arial" panose="020B0604020202020204" pitchFamily="34" charset="0"/>
              <a:buChar char="•"/>
              <a:defRPr sz="1400" b="0" i="0">
                <a:solidFill>
                  <a:srgbClr val="595959"/>
                </a:solidFill>
                <a:latin typeface="Century Gothic" panose="020B0502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b="0">
                <a:solidFill>
                  <a:srgbClr val="F68C1E"/>
                </a:solidFill>
              </a:defRPr>
            </a:lvl1pPr>
          </a:lstStyle>
          <a:p>
            <a:fld id="{78075564-AF6E-40FC-905A-F6C5E8D29614}" type="slidenum">
              <a:rPr lang="en-US" altLang="en-US" smtClean="0"/>
              <a:pPr/>
              <a:t>‹#›</a:t>
            </a:fld>
            <a:endParaRPr lang="en-US" altLang="en-US" dirty="0"/>
          </a:p>
        </p:txBody>
      </p:sp>
    </p:spTree>
    <p:extLst>
      <p:ext uri="{BB962C8B-B14F-4D97-AF65-F5344CB8AC3E}">
        <p14:creationId xmlns:p14="http://schemas.microsoft.com/office/powerpoint/2010/main" val="689921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785" indent="0" algn="ctr">
              <a:buNone/>
              <a:defRPr sz="1500"/>
            </a:lvl2pPr>
            <a:lvl3pPr marL="685579" indent="0" algn="ctr">
              <a:buNone/>
              <a:defRPr sz="1400"/>
            </a:lvl3pPr>
            <a:lvl4pPr marL="1028369" indent="0" algn="ctr">
              <a:buNone/>
              <a:defRPr sz="1200"/>
            </a:lvl4pPr>
            <a:lvl5pPr marL="1371158" indent="0" algn="ctr">
              <a:buNone/>
              <a:defRPr sz="1200"/>
            </a:lvl5pPr>
            <a:lvl6pPr marL="1713953" indent="0" algn="ctr">
              <a:buNone/>
              <a:defRPr sz="1200"/>
            </a:lvl6pPr>
            <a:lvl7pPr marL="2056736" indent="0" algn="ctr">
              <a:buNone/>
              <a:defRPr sz="1200"/>
            </a:lvl7pPr>
            <a:lvl8pPr marL="2399520" indent="0" algn="ctr">
              <a:buNone/>
              <a:defRPr sz="1200"/>
            </a:lvl8pPr>
            <a:lvl9pPr marL="2742305"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8" name="Picture 7"/>
          <p:cNvPicPr/>
          <p:nvPr userDrawn="1"/>
        </p:nvPicPr>
        <p:blipFill>
          <a:blip r:embed="rId2" cstate="print">
            <a:extLst>
              <a:ext uri="{28A0092B-C50C-407E-A947-70E740481C1C}">
                <a14:useLocalDpi xmlns:a14="http://schemas.microsoft.com/office/drawing/2010/main" val="0"/>
              </a:ext>
            </a:extLst>
          </a:blip>
          <a:stretch>
            <a:fillRect/>
          </a:stretch>
        </p:blipFill>
        <p:spPr>
          <a:xfrm>
            <a:off x="628651" y="162640"/>
            <a:ext cx="2967038" cy="178118"/>
          </a:xfrm>
          <a:prstGeom prst="rect">
            <a:avLst/>
          </a:prstGeom>
        </p:spPr>
      </p:pic>
      <p:pic>
        <p:nvPicPr>
          <p:cNvPr id="9" name="Picture 8">
            <a:extLst>
              <a:ext uri="{FF2B5EF4-FFF2-40B4-BE49-F238E27FC236}">
                <a16:creationId xmlns:a16="http://schemas.microsoft.com/office/drawing/2014/main" xmlns="" id="{559912C1-F5F4-9345-ACFB-590239686EEA}"/>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1585783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735366" y="2022873"/>
            <a:ext cx="2408634"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9" name="Picture 8">
            <a:extLst>
              <a:ext uri="{FF2B5EF4-FFF2-40B4-BE49-F238E27FC236}">
                <a16:creationId xmlns:a16="http://schemas.microsoft.com/office/drawing/2014/main" xmlns="" id="{04A622F8-3462-E543-B60F-D5A7F636E391}"/>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0313052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17"/>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785" indent="0">
              <a:buNone/>
              <a:defRPr sz="1500">
                <a:solidFill>
                  <a:schemeClr val="tx1">
                    <a:tint val="75000"/>
                  </a:schemeClr>
                </a:solidFill>
              </a:defRPr>
            </a:lvl2pPr>
            <a:lvl3pPr marL="685579" indent="0">
              <a:buNone/>
              <a:defRPr sz="1400">
                <a:solidFill>
                  <a:schemeClr val="tx1">
                    <a:tint val="75000"/>
                  </a:schemeClr>
                </a:solidFill>
              </a:defRPr>
            </a:lvl3pPr>
            <a:lvl4pPr marL="1028369" indent="0">
              <a:buNone/>
              <a:defRPr sz="1200">
                <a:solidFill>
                  <a:schemeClr val="tx1">
                    <a:tint val="75000"/>
                  </a:schemeClr>
                </a:solidFill>
              </a:defRPr>
            </a:lvl4pPr>
            <a:lvl5pPr marL="1371158" indent="0">
              <a:buNone/>
              <a:defRPr sz="1200">
                <a:solidFill>
                  <a:schemeClr val="tx1">
                    <a:tint val="75000"/>
                  </a:schemeClr>
                </a:solidFill>
              </a:defRPr>
            </a:lvl5pPr>
            <a:lvl6pPr marL="1713953" indent="0">
              <a:buNone/>
              <a:defRPr sz="1200">
                <a:solidFill>
                  <a:schemeClr val="tx1">
                    <a:tint val="75000"/>
                  </a:schemeClr>
                </a:solidFill>
              </a:defRPr>
            </a:lvl6pPr>
            <a:lvl7pPr marL="2056736" indent="0">
              <a:buNone/>
              <a:defRPr sz="1200">
                <a:solidFill>
                  <a:schemeClr val="tx1">
                    <a:tint val="75000"/>
                  </a:schemeClr>
                </a:solidFill>
              </a:defRPr>
            </a:lvl7pPr>
            <a:lvl8pPr marL="2399520" indent="0">
              <a:buNone/>
              <a:defRPr sz="1200">
                <a:solidFill>
                  <a:schemeClr val="tx1">
                    <a:tint val="75000"/>
                  </a:schemeClr>
                </a:solidFill>
              </a:defRPr>
            </a:lvl8pPr>
            <a:lvl9pPr marL="2742305"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7" name="Picture 3" descr="\\prod.prv\shared\NCR\CMO\CMB_NEW\0400-Comms Svcs\480 - Publishing and Production\!Flag Signatures\Canada Wordmark\Colour\Canada_Colou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66793" y="4904185"/>
            <a:ext cx="837000" cy="20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5901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86671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785" indent="0">
              <a:buNone/>
              <a:defRPr sz="1500" b="1"/>
            </a:lvl2pPr>
            <a:lvl3pPr marL="685579" indent="0">
              <a:buNone/>
              <a:defRPr sz="1400" b="1"/>
            </a:lvl3pPr>
            <a:lvl4pPr marL="1028369" indent="0">
              <a:buNone/>
              <a:defRPr sz="1200" b="1"/>
            </a:lvl4pPr>
            <a:lvl5pPr marL="1371158" indent="0">
              <a:buNone/>
              <a:defRPr sz="1200" b="1"/>
            </a:lvl5pPr>
            <a:lvl6pPr marL="1713953" indent="0">
              <a:buNone/>
              <a:defRPr sz="1200" b="1"/>
            </a:lvl6pPr>
            <a:lvl7pPr marL="2056736" indent="0">
              <a:buNone/>
              <a:defRPr sz="1200" b="1"/>
            </a:lvl7pPr>
            <a:lvl8pPr marL="2399520" indent="0">
              <a:buNone/>
              <a:defRPr sz="1200" b="1"/>
            </a:lvl8pPr>
            <a:lvl9pPr marL="2742305"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2785" indent="0">
              <a:buNone/>
              <a:defRPr sz="1500" b="1"/>
            </a:lvl2pPr>
            <a:lvl3pPr marL="685579" indent="0">
              <a:buNone/>
              <a:defRPr sz="1400" b="1"/>
            </a:lvl3pPr>
            <a:lvl4pPr marL="1028369" indent="0">
              <a:buNone/>
              <a:defRPr sz="1200" b="1"/>
            </a:lvl4pPr>
            <a:lvl5pPr marL="1371158" indent="0">
              <a:buNone/>
              <a:defRPr sz="1200" b="1"/>
            </a:lvl5pPr>
            <a:lvl6pPr marL="1713953" indent="0">
              <a:buNone/>
              <a:defRPr sz="1200" b="1"/>
            </a:lvl6pPr>
            <a:lvl7pPr marL="2056736" indent="0">
              <a:buNone/>
              <a:defRPr sz="1200" b="1"/>
            </a:lvl7pPr>
            <a:lvl8pPr marL="2399520" indent="0">
              <a:buNone/>
              <a:defRPr sz="1200" b="1"/>
            </a:lvl8pPr>
            <a:lvl9pPr marL="2742305"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2" y="1878806"/>
            <a:ext cx="3887391"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37675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3992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5" name="Picture 4">
            <a:extLst>
              <a:ext uri="{FF2B5EF4-FFF2-40B4-BE49-F238E27FC236}">
                <a16:creationId xmlns:a16="http://schemas.microsoft.com/office/drawing/2014/main" xmlns="" id="{C4C7A5BC-941C-8C4C-90B2-C314131038BB}"/>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484463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82"/>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2785" indent="0">
              <a:buNone/>
              <a:defRPr sz="1100"/>
            </a:lvl2pPr>
            <a:lvl3pPr marL="685579" indent="0">
              <a:buNone/>
              <a:defRPr sz="900"/>
            </a:lvl3pPr>
            <a:lvl4pPr marL="1028369" indent="0">
              <a:buNone/>
              <a:defRPr sz="800"/>
            </a:lvl4pPr>
            <a:lvl5pPr marL="1371158" indent="0">
              <a:buNone/>
              <a:defRPr sz="800"/>
            </a:lvl5pPr>
            <a:lvl6pPr marL="1713953" indent="0">
              <a:buNone/>
              <a:defRPr sz="800"/>
            </a:lvl6pPr>
            <a:lvl7pPr marL="2056736" indent="0">
              <a:buNone/>
              <a:defRPr sz="800"/>
            </a:lvl7pPr>
            <a:lvl8pPr marL="2399520" indent="0">
              <a:buNone/>
              <a:defRPr sz="800"/>
            </a:lvl8pPr>
            <a:lvl9pPr marL="2742305" indent="0">
              <a:buNone/>
              <a:defRPr sz="800"/>
            </a:lvl9pPr>
          </a:lstStyle>
          <a:p>
            <a:pPr lvl="0"/>
            <a:r>
              <a:rPr lang="en-US" smtClean="0"/>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418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8A97C5C-561C-1041-B7CE-18A14CBF77C9}"/>
              </a:ext>
            </a:extLst>
          </p:cNvPr>
          <p:cNvPicPr>
            <a:picLocks noChangeAspect="1"/>
          </p:cNvPicPr>
          <p:nvPr userDrawn="1"/>
        </p:nvPicPr>
        <p:blipFill>
          <a:blip r:embed="rId2"/>
          <a:stretch>
            <a:fillRect/>
          </a:stretch>
        </p:blipFill>
        <p:spPr>
          <a:xfrm>
            <a:off x="-1" y="-7050"/>
            <a:ext cx="9156532" cy="5150549"/>
          </a:xfrm>
          <a:prstGeom prst="rect">
            <a:avLst/>
          </a:prstGeom>
        </p:spPr>
      </p:pic>
      <p:sp>
        <p:nvSpPr>
          <p:cNvPr id="6" name="Rectangle 5">
            <a:extLst>
              <a:ext uri="{FF2B5EF4-FFF2-40B4-BE49-F238E27FC236}">
                <a16:creationId xmlns:a16="http://schemas.microsoft.com/office/drawing/2014/main" xmlns="" id="{5AA18641-346F-384F-8BD1-D79BCC0E045D}"/>
              </a:ext>
            </a:extLst>
          </p:cNvPr>
          <p:cNvSpPr/>
          <p:nvPr userDrawn="1"/>
        </p:nvSpPr>
        <p:spPr>
          <a:xfrm>
            <a:off x="16" y="1"/>
            <a:ext cx="9194555" cy="5146850"/>
          </a:xfrm>
          <a:custGeom>
            <a:avLst/>
            <a:gdLst>
              <a:gd name="connsiteX0" fmla="*/ 0 w 8517925"/>
              <a:gd name="connsiteY0" fmla="*/ 0 h 4588814"/>
              <a:gd name="connsiteX1" fmla="*/ 8517925 w 8517925"/>
              <a:gd name="connsiteY1" fmla="*/ 0 h 4588814"/>
              <a:gd name="connsiteX2" fmla="*/ 8517925 w 8517925"/>
              <a:gd name="connsiteY2" fmla="*/ 4588814 h 4588814"/>
              <a:gd name="connsiteX3" fmla="*/ 0 w 8517925"/>
              <a:gd name="connsiteY3" fmla="*/ 4588814 h 4588814"/>
              <a:gd name="connsiteX4" fmla="*/ 0 w 8517925"/>
              <a:gd name="connsiteY4" fmla="*/ 0 h 4588814"/>
              <a:gd name="connsiteX0" fmla="*/ 0 w 8517925"/>
              <a:gd name="connsiteY0" fmla="*/ 0 h 5124273"/>
              <a:gd name="connsiteX1" fmla="*/ 8517925 w 8517925"/>
              <a:gd name="connsiteY1" fmla="*/ 0 h 5124273"/>
              <a:gd name="connsiteX2" fmla="*/ 8517925 w 8517925"/>
              <a:gd name="connsiteY2" fmla="*/ 4588814 h 5124273"/>
              <a:gd name="connsiteX3" fmla="*/ 0 w 8517925"/>
              <a:gd name="connsiteY3" fmla="*/ 5124273 h 5124273"/>
              <a:gd name="connsiteX4" fmla="*/ 0 w 8517925"/>
              <a:gd name="connsiteY4" fmla="*/ 0 h 5124273"/>
              <a:gd name="connsiteX0" fmla="*/ 0 w 9160476"/>
              <a:gd name="connsiteY0" fmla="*/ 8238 h 5132511"/>
              <a:gd name="connsiteX1" fmla="*/ 9160476 w 9160476"/>
              <a:gd name="connsiteY1" fmla="*/ 0 h 5132511"/>
              <a:gd name="connsiteX2" fmla="*/ 8517925 w 9160476"/>
              <a:gd name="connsiteY2" fmla="*/ 4597052 h 5132511"/>
              <a:gd name="connsiteX3" fmla="*/ 0 w 9160476"/>
              <a:gd name="connsiteY3" fmla="*/ 5132511 h 5132511"/>
              <a:gd name="connsiteX4" fmla="*/ 0 w 9160476"/>
              <a:gd name="connsiteY4" fmla="*/ 8238 h 5132511"/>
              <a:gd name="connsiteX0" fmla="*/ 0 w 9160476"/>
              <a:gd name="connsiteY0" fmla="*/ 8238 h 5132511"/>
              <a:gd name="connsiteX1" fmla="*/ 9160476 w 9160476"/>
              <a:gd name="connsiteY1" fmla="*/ 0 h 5132511"/>
              <a:gd name="connsiteX2" fmla="*/ 9135763 w 9160476"/>
              <a:gd name="connsiteY2" fmla="*/ 4382868 h 5132511"/>
              <a:gd name="connsiteX3" fmla="*/ 0 w 9160476"/>
              <a:gd name="connsiteY3" fmla="*/ 5132511 h 5132511"/>
              <a:gd name="connsiteX4" fmla="*/ 0 w 9160476"/>
              <a:gd name="connsiteY4" fmla="*/ 8238 h 5132511"/>
              <a:gd name="connsiteX0" fmla="*/ 0 w 9361541"/>
              <a:gd name="connsiteY0" fmla="*/ 8238 h 5132511"/>
              <a:gd name="connsiteX1" fmla="*/ 9160476 w 9361541"/>
              <a:gd name="connsiteY1" fmla="*/ 0 h 5132511"/>
              <a:gd name="connsiteX2" fmla="*/ 9361541 w 9361541"/>
              <a:gd name="connsiteY2" fmla="*/ 4337713 h 5132511"/>
              <a:gd name="connsiteX3" fmla="*/ 0 w 9361541"/>
              <a:gd name="connsiteY3" fmla="*/ 5132511 h 5132511"/>
              <a:gd name="connsiteX4" fmla="*/ 0 w 9361541"/>
              <a:gd name="connsiteY4" fmla="*/ 8238 h 5132511"/>
              <a:gd name="connsiteX0" fmla="*/ 0 w 9169630"/>
              <a:gd name="connsiteY0" fmla="*/ 8238 h 5132511"/>
              <a:gd name="connsiteX1" fmla="*/ 9160476 w 9169630"/>
              <a:gd name="connsiteY1" fmla="*/ 0 h 5132511"/>
              <a:gd name="connsiteX2" fmla="*/ 9169630 w 9169630"/>
              <a:gd name="connsiteY2" fmla="*/ 4394157 h 5132511"/>
              <a:gd name="connsiteX3" fmla="*/ 0 w 9169630"/>
              <a:gd name="connsiteY3" fmla="*/ 5132511 h 5132511"/>
              <a:gd name="connsiteX4" fmla="*/ 0 w 9169630"/>
              <a:gd name="connsiteY4" fmla="*/ 8238 h 5132511"/>
              <a:gd name="connsiteX0" fmla="*/ 0 w 9194555"/>
              <a:gd name="connsiteY0" fmla="*/ 0 h 5124273"/>
              <a:gd name="connsiteX1" fmla="*/ 9194343 w 9194555"/>
              <a:gd name="connsiteY1" fmla="*/ 3051 h 5124273"/>
              <a:gd name="connsiteX2" fmla="*/ 9169630 w 9194555"/>
              <a:gd name="connsiteY2" fmla="*/ 4385919 h 5124273"/>
              <a:gd name="connsiteX3" fmla="*/ 0 w 9194555"/>
              <a:gd name="connsiteY3" fmla="*/ 5124273 h 5124273"/>
              <a:gd name="connsiteX4" fmla="*/ 0 w 9194555"/>
              <a:gd name="connsiteY4" fmla="*/ 0 h 5124273"/>
              <a:gd name="connsiteX0" fmla="*/ 0 w 9194555"/>
              <a:gd name="connsiteY0" fmla="*/ 0 h 5146850"/>
              <a:gd name="connsiteX1" fmla="*/ 9194343 w 9194555"/>
              <a:gd name="connsiteY1" fmla="*/ 3051 h 5146850"/>
              <a:gd name="connsiteX2" fmla="*/ 9169630 w 9194555"/>
              <a:gd name="connsiteY2" fmla="*/ 4385919 h 5146850"/>
              <a:gd name="connsiteX3" fmla="*/ 11289 w 9194555"/>
              <a:gd name="connsiteY3" fmla="*/ 5146850 h 5146850"/>
              <a:gd name="connsiteX4" fmla="*/ 0 w 9194555"/>
              <a:gd name="connsiteY4" fmla="*/ 0 h 514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4555" h="5146850">
                <a:moveTo>
                  <a:pt x="0" y="0"/>
                </a:moveTo>
                <a:lnTo>
                  <a:pt x="9194343" y="3051"/>
                </a:lnTo>
                <a:cubicBezTo>
                  <a:pt x="9197394" y="1467770"/>
                  <a:pt x="9166579" y="2921200"/>
                  <a:pt x="9169630" y="4385919"/>
                </a:cubicBezTo>
                <a:lnTo>
                  <a:pt x="11289" y="5146850"/>
                </a:lnTo>
                <a:lnTo>
                  <a:pt x="0" y="0"/>
                </a:lnTo>
                <a:close/>
              </a:path>
            </a:pathLst>
          </a:custGeom>
          <a:solidFill>
            <a:srgbClr val="F68C1E"/>
          </a:solidFill>
          <a:ln>
            <a:noFill/>
          </a:ln>
          <a:effectLst/>
        </p:spPr>
        <p:style>
          <a:lnRef idx="1">
            <a:schemeClr val="accent1"/>
          </a:lnRef>
          <a:fillRef idx="3">
            <a:schemeClr val="accent1"/>
          </a:fillRef>
          <a:effectRef idx="2">
            <a:schemeClr val="accent1"/>
          </a:effectRef>
          <a:fontRef idx="minor">
            <a:schemeClr val="lt1"/>
          </a:fontRef>
        </p:style>
        <p:txBody>
          <a:bodyPr lIns="91410" tIns="45705" rIns="91410" bIns="45705" anchor="ctr"/>
          <a:lstStyle/>
          <a:p>
            <a:pPr algn="ctr">
              <a:defRPr/>
            </a:pPr>
            <a:endParaRPr lang="en-CA" b="1" i="0" dirty="0">
              <a:solidFill>
                <a:srgbClr val="ECECEC"/>
              </a:solidFill>
              <a:latin typeface="Century Gothic" panose="020B0502020202020204" pitchFamily="34" charset="0"/>
            </a:endParaRPr>
          </a:p>
        </p:txBody>
      </p:sp>
      <p:sp>
        <p:nvSpPr>
          <p:cNvPr id="2" name="Title 1"/>
          <p:cNvSpPr>
            <a:spLocks noGrp="1"/>
          </p:cNvSpPr>
          <p:nvPr>
            <p:ph type="title"/>
          </p:nvPr>
        </p:nvSpPr>
        <p:spPr>
          <a:xfrm>
            <a:off x="457200" y="280470"/>
            <a:ext cx="8229600" cy="739378"/>
          </a:xfrm>
        </p:spPr>
        <p:txBody>
          <a:bodyPr>
            <a:normAutofit/>
          </a:bodyPr>
          <a:lstStyle>
            <a:lvl1pPr algn="l">
              <a:defRPr sz="3600" b="0" i="0">
                <a:solidFill>
                  <a:schemeClr val="bg1"/>
                </a:solidFill>
                <a:latin typeface="Century Gothic" panose="020B0502020202020204" pitchFamily="34" charset="0"/>
                <a:cs typeface="Arial" panose="020B0604020202020204" pitchFamily="34" charset="0"/>
              </a:defRPr>
            </a:lvl1pPr>
          </a:lstStyle>
          <a:p>
            <a:r>
              <a:rPr lang="en-US" altLang="en-US" dirty="0" smtClean="0"/>
              <a:t>Click to edit Master title style</a:t>
            </a:r>
            <a:endParaRPr lang="en-US" dirty="0"/>
          </a:p>
        </p:txBody>
      </p:sp>
      <p:sp>
        <p:nvSpPr>
          <p:cNvPr id="3" name="Content Placeholder 2"/>
          <p:cNvSpPr>
            <a:spLocks noGrp="1"/>
          </p:cNvSpPr>
          <p:nvPr>
            <p:ph idx="1"/>
          </p:nvPr>
        </p:nvSpPr>
        <p:spPr>
          <a:xfrm>
            <a:off x="457200" y="1152007"/>
            <a:ext cx="8229600" cy="3517106"/>
          </a:xfrm>
        </p:spPr>
        <p:txBody>
          <a:bodyPr/>
          <a:lstStyle>
            <a:lvl1pPr marL="342767" indent="-342767">
              <a:buClr>
                <a:schemeClr val="bg1"/>
              </a:buClr>
              <a:buFont typeface="Arial" panose="020B0604020202020204" pitchFamily="34" charset="0"/>
              <a:buChar char="•"/>
              <a:defRPr sz="2400" b="0" i="0">
                <a:solidFill>
                  <a:schemeClr val="bg1"/>
                </a:solidFill>
                <a:latin typeface="Century Gothic" panose="020B0502020202020204" pitchFamily="34" charset="0"/>
                <a:cs typeface="Arial" panose="020B0604020202020204" pitchFamily="34" charset="0"/>
              </a:defRPr>
            </a:lvl1pPr>
            <a:lvl2pPr marL="799800" indent="-342767">
              <a:buClr>
                <a:schemeClr val="bg1"/>
              </a:buClr>
              <a:buFont typeface="Arial" panose="020B0604020202020204" pitchFamily="34" charset="0"/>
              <a:buChar char="•"/>
              <a:defRPr sz="2000" b="0" i="0">
                <a:solidFill>
                  <a:schemeClr val="bg1"/>
                </a:solidFill>
                <a:latin typeface="Century Gothic" panose="020B0502020202020204" pitchFamily="34" charset="0"/>
                <a:cs typeface="Arial" panose="020B0604020202020204" pitchFamily="34" charset="0"/>
              </a:defRPr>
            </a:lvl2pPr>
            <a:lvl3pPr marL="1199700" indent="-285645">
              <a:buClr>
                <a:schemeClr val="bg1"/>
              </a:buClr>
              <a:buFont typeface="Arial" panose="020B0604020202020204" pitchFamily="34" charset="0"/>
              <a:buChar char="•"/>
              <a:defRPr sz="1800" b="0" i="0">
                <a:solidFill>
                  <a:schemeClr val="bg1"/>
                </a:solidFill>
                <a:latin typeface="Century Gothic" panose="020B0502020202020204" pitchFamily="34" charset="0"/>
                <a:cs typeface="Arial" panose="020B0604020202020204" pitchFamily="34" charset="0"/>
              </a:defRPr>
            </a:lvl3pPr>
            <a:lvl4pPr marL="1656722" indent="-285645">
              <a:buClr>
                <a:schemeClr val="bg1"/>
              </a:buClr>
              <a:buFont typeface="Arial" panose="020B0604020202020204" pitchFamily="34" charset="0"/>
              <a:buChar char="•"/>
              <a:defRPr sz="1600" b="0" i="0">
                <a:solidFill>
                  <a:schemeClr val="bg1"/>
                </a:solidFill>
                <a:latin typeface="Century Gothic" panose="020B0502020202020204" pitchFamily="34" charset="0"/>
                <a:cs typeface="Arial" panose="020B0604020202020204" pitchFamily="34" charset="0"/>
              </a:defRPr>
            </a:lvl4pPr>
            <a:lvl5pPr marL="2113763" indent="-285645">
              <a:buClr>
                <a:schemeClr val="bg1"/>
              </a:buClr>
              <a:buFont typeface="Arial" panose="020B0604020202020204" pitchFamily="34" charset="0"/>
              <a:buChar char="•"/>
              <a:defRPr sz="1400" b="0" i="0">
                <a:solidFill>
                  <a:schemeClr val="bg1"/>
                </a:solidFill>
                <a:latin typeface="Century Gothic" panose="020B0502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b="0">
                <a:solidFill>
                  <a:schemeClr val="bg1"/>
                </a:solidFill>
              </a:defRPr>
            </a:lvl1pPr>
          </a:lstStyle>
          <a:p>
            <a:fld id="{78075564-AF6E-40FC-905A-F6C5E8D29614}" type="slidenum">
              <a:rPr lang="en-US" altLang="en-US" smtClean="0"/>
              <a:pPr/>
              <a:t>‹#›</a:t>
            </a:fld>
            <a:endParaRPr lang="en-US" altLang="en-US" dirty="0"/>
          </a:p>
        </p:txBody>
      </p:sp>
    </p:spTree>
    <p:extLst>
      <p:ext uri="{BB962C8B-B14F-4D97-AF65-F5344CB8AC3E}">
        <p14:creationId xmlns:p14="http://schemas.microsoft.com/office/powerpoint/2010/main" val="6017626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82"/>
            <a:ext cx="4629150" cy="3655219"/>
          </a:xfrm>
        </p:spPr>
        <p:txBody>
          <a:bodyPr/>
          <a:lstStyle>
            <a:lvl1pPr marL="0" indent="0">
              <a:buNone/>
              <a:defRPr sz="2400"/>
            </a:lvl1pPr>
            <a:lvl2pPr marL="342785" indent="0">
              <a:buNone/>
              <a:defRPr sz="2100"/>
            </a:lvl2pPr>
            <a:lvl3pPr marL="685579" indent="0">
              <a:buNone/>
              <a:defRPr sz="1800"/>
            </a:lvl3pPr>
            <a:lvl4pPr marL="1028369" indent="0">
              <a:buNone/>
              <a:defRPr sz="1500"/>
            </a:lvl4pPr>
            <a:lvl5pPr marL="1371158" indent="0">
              <a:buNone/>
              <a:defRPr sz="1500"/>
            </a:lvl5pPr>
            <a:lvl6pPr marL="1713953" indent="0">
              <a:buNone/>
              <a:defRPr sz="1500"/>
            </a:lvl6pPr>
            <a:lvl7pPr marL="2056736" indent="0">
              <a:buNone/>
              <a:defRPr sz="1500"/>
            </a:lvl7pPr>
            <a:lvl8pPr marL="2399520" indent="0">
              <a:buNone/>
              <a:defRPr sz="1500"/>
            </a:lvl8pPr>
            <a:lvl9pPr marL="2742305" indent="0">
              <a:buNone/>
              <a:defRPr sz="1500"/>
            </a:lvl9pPr>
          </a:lstStyle>
          <a:p>
            <a:endParaRPr lang="en-US"/>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2785" indent="0">
              <a:buNone/>
              <a:defRPr sz="1100"/>
            </a:lvl2pPr>
            <a:lvl3pPr marL="685579" indent="0">
              <a:buNone/>
              <a:defRPr sz="900"/>
            </a:lvl3pPr>
            <a:lvl4pPr marL="1028369" indent="0">
              <a:buNone/>
              <a:defRPr sz="800"/>
            </a:lvl4pPr>
            <a:lvl5pPr marL="1371158" indent="0">
              <a:buNone/>
              <a:defRPr sz="800"/>
            </a:lvl5pPr>
            <a:lvl6pPr marL="1713953" indent="0">
              <a:buNone/>
              <a:defRPr sz="800"/>
            </a:lvl6pPr>
            <a:lvl7pPr marL="2056736" indent="0">
              <a:buNone/>
              <a:defRPr sz="800"/>
            </a:lvl7pPr>
            <a:lvl8pPr marL="2399520" indent="0">
              <a:buNone/>
              <a:defRPr sz="800"/>
            </a:lvl8pPr>
            <a:lvl9pPr marL="2742305" indent="0">
              <a:buNone/>
              <a:defRPr sz="800"/>
            </a:lvl9pPr>
          </a:lstStyle>
          <a:p>
            <a:pPr lvl="0"/>
            <a:r>
              <a:rPr lang="en-US" smtClean="0"/>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74134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27147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57"/>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2" y="273857"/>
            <a:ext cx="5800725" cy="435887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49302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4A622F8-3462-E543-B60F-D5A7F636E391}"/>
              </a:ext>
            </a:extLst>
          </p:cNvPr>
          <p:cNvPicPr>
            <a:picLocks noChangeAspect="1"/>
          </p:cNvPicPr>
          <p:nvPr userDrawn="1"/>
        </p:nvPicPr>
        <p:blipFill>
          <a:blip r:embed="rId2"/>
          <a:stretch>
            <a:fillRect/>
          </a:stretch>
        </p:blipFill>
        <p:spPr>
          <a:xfrm>
            <a:off x="-1" y="-7050"/>
            <a:ext cx="9156532" cy="5150549"/>
          </a:xfrm>
          <a:prstGeom prst="rect">
            <a:avLst/>
          </a:prstGeom>
        </p:spPr>
      </p:pic>
      <p:sp>
        <p:nvSpPr>
          <p:cNvPr id="2" name="Title 1"/>
          <p:cNvSpPr>
            <a:spLocks noGrp="1"/>
          </p:cNvSpPr>
          <p:nvPr>
            <p:ph type="title"/>
          </p:nvPr>
        </p:nvSpPr>
        <p:spPr/>
        <p:txBody>
          <a:bodyPr>
            <a:normAutofit/>
          </a:bodyPr>
          <a:lstStyle>
            <a:lvl1pPr algn="l">
              <a:defRPr sz="3600" b="0" i="0">
                <a:solidFill>
                  <a:srgbClr val="F68C1E"/>
                </a:solidFill>
                <a:latin typeface="Century Gothic" panose="020B0502020202020204" pitchFamily="34" charset="0"/>
                <a:cs typeface="Arial" panose="020B0604020202020204" pitchFamily="34" charset="0"/>
              </a:defRPr>
            </a:lvl1pPr>
          </a:lstStyle>
          <a:p>
            <a:r>
              <a:rPr lang="en-US" altLang="en-US" dirty="0" smtClean="0"/>
              <a:t>Click to edit Master title style</a:t>
            </a:r>
            <a:endParaRPr lang="en-US" dirty="0"/>
          </a:p>
        </p:txBody>
      </p:sp>
      <p:sp>
        <p:nvSpPr>
          <p:cNvPr id="3" name="Content Placeholder 2"/>
          <p:cNvSpPr>
            <a:spLocks noGrp="1"/>
          </p:cNvSpPr>
          <p:nvPr>
            <p:ph idx="1"/>
          </p:nvPr>
        </p:nvSpPr>
        <p:spPr/>
        <p:txBody>
          <a:bodyPr/>
          <a:lstStyle>
            <a:lvl1pPr marL="342767" indent="-342767">
              <a:buClr>
                <a:srgbClr val="F68C1E"/>
              </a:buClr>
              <a:buFont typeface="Arial" panose="020B0604020202020204" pitchFamily="34" charset="0"/>
              <a:buChar char="•"/>
              <a:defRPr sz="2400" b="0" i="0">
                <a:solidFill>
                  <a:srgbClr val="595959"/>
                </a:solidFill>
                <a:latin typeface="Century Gothic" panose="020B0502020202020204" pitchFamily="34" charset="0"/>
                <a:cs typeface="Arial" panose="020B0604020202020204" pitchFamily="34" charset="0"/>
              </a:defRPr>
            </a:lvl1pPr>
            <a:lvl2pPr marL="799800" indent="-342767">
              <a:buClr>
                <a:srgbClr val="F68C1E"/>
              </a:buClr>
              <a:buFont typeface="Arial" panose="020B0604020202020204" pitchFamily="34" charset="0"/>
              <a:buChar char="•"/>
              <a:defRPr sz="2000" b="0" i="0">
                <a:solidFill>
                  <a:srgbClr val="595959"/>
                </a:solidFill>
                <a:latin typeface="Century Gothic" panose="020B0502020202020204" pitchFamily="34" charset="0"/>
                <a:cs typeface="Arial" panose="020B0604020202020204" pitchFamily="34" charset="0"/>
              </a:defRPr>
            </a:lvl2pPr>
            <a:lvl3pPr marL="1199700" indent="-285645">
              <a:buClr>
                <a:srgbClr val="F68C1E"/>
              </a:buClr>
              <a:buFont typeface="Arial" panose="020B0604020202020204" pitchFamily="34" charset="0"/>
              <a:buChar char="•"/>
              <a:defRPr sz="1800" b="0" i="0">
                <a:solidFill>
                  <a:srgbClr val="595959"/>
                </a:solidFill>
                <a:latin typeface="Century Gothic" panose="020B0502020202020204" pitchFamily="34" charset="0"/>
                <a:cs typeface="Arial" panose="020B0604020202020204" pitchFamily="34" charset="0"/>
              </a:defRPr>
            </a:lvl3pPr>
            <a:lvl4pPr marL="1656722" indent="-285645">
              <a:buClr>
                <a:srgbClr val="F68C1E"/>
              </a:buClr>
              <a:buFont typeface="Arial" panose="020B0604020202020204" pitchFamily="34" charset="0"/>
              <a:buChar char="•"/>
              <a:defRPr sz="1600" b="0" i="0">
                <a:solidFill>
                  <a:srgbClr val="595959"/>
                </a:solidFill>
                <a:latin typeface="Century Gothic" panose="020B0502020202020204" pitchFamily="34" charset="0"/>
                <a:cs typeface="Arial" panose="020B0604020202020204" pitchFamily="34" charset="0"/>
              </a:defRPr>
            </a:lvl4pPr>
            <a:lvl5pPr marL="2113763" indent="-285645">
              <a:buClr>
                <a:srgbClr val="F68C1E"/>
              </a:buClr>
              <a:buFont typeface="Arial" panose="020B0604020202020204" pitchFamily="34" charset="0"/>
              <a:buChar char="•"/>
              <a:defRPr sz="1400" b="0" i="0">
                <a:solidFill>
                  <a:srgbClr val="595959"/>
                </a:solidFill>
                <a:latin typeface="Century Gothic" panose="020B0502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b="0">
                <a:solidFill>
                  <a:srgbClr val="F68C1E"/>
                </a:solidFill>
              </a:defRPr>
            </a:lvl1pPr>
          </a:lstStyle>
          <a:p>
            <a:fld id="{78075564-AF6E-40FC-905A-F6C5E8D29614}" type="slidenum">
              <a:rPr lang="en-US" altLang="en-US" smtClean="0"/>
              <a:pPr/>
              <a:t>‹#›</a:t>
            </a:fld>
            <a:endParaRPr lang="en-US" altLang="en-US" dirty="0"/>
          </a:p>
        </p:txBody>
      </p:sp>
    </p:spTree>
    <p:extLst>
      <p:ext uri="{BB962C8B-B14F-4D97-AF65-F5344CB8AC3E}">
        <p14:creationId xmlns:p14="http://schemas.microsoft.com/office/powerpoint/2010/main" val="22615519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857" indent="0" algn="ctr">
              <a:buNone/>
              <a:defRPr sz="1500"/>
            </a:lvl2pPr>
            <a:lvl3pPr marL="685715" indent="0" algn="ctr">
              <a:buNone/>
              <a:defRPr sz="1400"/>
            </a:lvl3pPr>
            <a:lvl4pPr marL="1028573" indent="0" algn="ctr">
              <a:buNone/>
              <a:defRPr sz="1200"/>
            </a:lvl4pPr>
            <a:lvl5pPr marL="1371430" indent="0" algn="ctr">
              <a:buNone/>
              <a:defRPr sz="1200"/>
            </a:lvl5pPr>
            <a:lvl6pPr marL="1714289" indent="0" algn="ctr">
              <a:buNone/>
              <a:defRPr sz="1200"/>
            </a:lvl6pPr>
            <a:lvl7pPr marL="2057144" indent="0" algn="ctr">
              <a:buNone/>
              <a:defRPr sz="1200"/>
            </a:lvl7pPr>
            <a:lvl8pPr marL="2400000" indent="0" algn="ctr">
              <a:buNone/>
              <a:defRPr sz="1200"/>
            </a:lvl8pPr>
            <a:lvl9pPr marL="2742857"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8" name="Picture 7"/>
          <p:cNvPicPr/>
          <p:nvPr userDrawn="1"/>
        </p:nvPicPr>
        <p:blipFill>
          <a:blip r:embed="rId2" cstate="print">
            <a:extLst>
              <a:ext uri="{28A0092B-C50C-407E-A947-70E740481C1C}">
                <a14:useLocalDpi xmlns:a14="http://schemas.microsoft.com/office/drawing/2010/main" val="0"/>
              </a:ext>
            </a:extLst>
          </a:blip>
          <a:stretch>
            <a:fillRect/>
          </a:stretch>
        </p:blipFill>
        <p:spPr>
          <a:xfrm>
            <a:off x="628651" y="162640"/>
            <a:ext cx="2967038" cy="178118"/>
          </a:xfrm>
          <a:prstGeom prst="rect">
            <a:avLst/>
          </a:prstGeom>
        </p:spPr>
      </p:pic>
      <p:pic>
        <p:nvPicPr>
          <p:cNvPr id="9" name="Picture 8">
            <a:extLst>
              <a:ext uri="{FF2B5EF4-FFF2-40B4-BE49-F238E27FC236}">
                <a16:creationId xmlns:a16="http://schemas.microsoft.com/office/drawing/2014/main" xmlns="" id="{559912C1-F5F4-9345-ACFB-590239686EEA}"/>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049032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735366" y="2022873"/>
            <a:ext cx="2408634"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9" name="Picture 8">
            <a:extLst>
              <a:ext uri="{FF2B5EF4-FFF2-40B4-BE49-F238E27FC236}">
                <a16:creationId xmlns:a16="http://schemas.microsoft.com/office/drawing/2014/main" xmlns="" id="{04A622F8-3462-E543-B60F-D5A7F636E391}"/>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6015395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9"/>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57" indent="0">
              <a:buNone/>
              <a:defRPr sz="1500">
                <a:solidFill>
                  <a:schemeClr val="tx1">
                    <a:tint val="75000"/>
                  </a:schemeClr>
                </a:solidFill>
              </a:defRPr>
            </a:lvl2pPr>
            <a:lvl3pPr marL="685715" indent="0">
              <a:buNone/>
              <a:defRPr sz="1400">
                <a:solidFill>
                  <a:schemeClr val="tx1">
                    <a:tint val="75000"/>
                  </a:schemeClr>
                </a:solidFill>
              </a:defRPr>
            </a:lvl3pPr>
            <a:lvl4pPr marL="1028573" indent="0">
              <a:buNone/>
              <a:defRPr sz="1200">
                <a:solidFill>
                  <a:schemeClr val="tx1">
                    <a:tint val="75000"/>
                  </a:schemeClr>
                </a:solidFill>
              </a:defRPr>
            </a:lvl4pPr>
            <a:lvl5pPr marL="1371430" indent="0">
              <a:buNone/>
              <a:defRPr sz="1200">
                <a:solidFill>
                  <a:schemeClr val="tx1">
                    <a:tint val="75000"/>
                  </a:schemeClr>
                </a:solidFill>
              </a:defRPr>
            </a:lvl5pPr>
            <a:lvl6pPr marL="1714289" indent="0">
              <a:buNone/>
              <a:defRPr sz="1200">
                <a:solidFill>
                  <a:schemeClr val="tx1">
                    <a:tint val="75000"/>
                  </a:schemeClr>
                </a:solidFill>
              </a:defRPr>
            </a:lvl6pPr>
            <a:lvl7pPr marL="2057144" indent="0">
              <a:buNone/>
              <a:defRPr sz="1200">
                <a:solidFill>
                  <a:schemeClr val="tx1">
                    <a:tint val="75000"/>
                  </a:schemeClr>
                </a:solidFill>
              </a:defRPr>
            </a:lvl7pPr>
            <a:lvl8pPr marL="2400000" indent="0">
              <a:buNone/>
              <a:defRPr sz="1200">
                <a:solidFill>
                  <a:schemeClr val="tx1">
                    <a:tint val="75000"/>
                  </a:schemeClr>
                </a:solidFill>
              </a:defRPr>
            </a:lvl8pPr>
            <a:lvl9pPr marL="2742857"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7" name="Picture 3" descr="\\prod.prv\shared\NCR\CMO\CMB_NEW\0400-Comms Svcs\480 - Publishing and Production\!Flag Signatures\Canada Wordmark\Colour\Canada_Colou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66793" y="4904185"/>
            <a:ext cx="837000" cy="20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4523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57820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857" indent="0">
              <a:buNone/>
              <a:defRPr sz="1500" b="1"/>
            </a:lvl2pPr>
            <a:lvl3pPr marL="685715" indent="0">
              <a:buNone/>
              <a:defRPr sz="1400" b="1"/>
            </a:lvl3pPr>
            <a:lvl4pPr marL="1028573" indent="0">
              <a:buNone/>
              <a:defRPr sz="1200" b="1"/>
            </a:lvl4pPr>
            <a:lvl5pPr marL="1371430" indent="0">
              <a:buNone/>
              <a:defRPr sz="1200" b="1"/>
            </a:lvl5pPr>
            <a:lvl6pPr marL="1714289" indent="0">
              <a:buNone/>
              <a:defRPr sz="1200" b="1"/>
            </a:lvl6pPr>
            <a:lvl7pPr marL="2057144" indent="0">
              <a:buNone/>
              <a:defRPr sz="1200" b="1"/>
            </a:lvl7pPr>
            <a:lvl8pPr marL="2400000" indent="0">
              <a:buNone/>
              <a:defRPr sz="1200" b="1"/>
            </a:lvl8pPr>
            <a:lvl9pPr marL="2742857"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2857" indent="0">
              <a:buNone/>
              <a:defRPr sz="1500" b="1"/>
            </a:lvl2pPr>
            <a:lvl3pPr marL="685715" indent="0">
              <a:buNone/>
              <a:defRPr sz="1400" b="1"/>
            </a:lvl3pPr>
            <a:lvl4pPr marL="1028573" indent="0">
              <a:buNone/>
              <a:defRPr sz="1200" b="1"/>
            </a:lvl4pPr>
            <a:lvl5pPr marL="1371430" indent="0">
              <a:buNone/>
              <a:defRPr sz="1200" b="1"/>
            </a:lvl5pPr>
            <a:lvl6pPr marL="1714289" indent="0">
              <a:buNone/>
              <a:defRPr sz="1200" b="1"/>
            </a:lvl6pPr>
            <a:lvl7pPr marL="2057144" indent="0">
              <a:buNone/>
              <a:defRPr sz="1200" b="1"/>
            </a:lvl7pPr>
            <a:lvl8pPr marL="2400000" indent="0">
              <a:buNone/>
              <a:defRPr sz="1200" b="1"/>
            </a:lvl8pPr>
            <a:lvl9pPr marL="2742857"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2" y="1878806"/>
            <a:ext cx="3887391"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94125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9549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full im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4C7A5BC-941C-8C4C-90B2-C314131038BB}"/>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Slide Number Placeholder 5"/>
          <p:cNvSpPr>
            <a:spLocks noGrp="1"/>
          </p:cNvSpPr>
          <p:nvPr>
            <p:ph type="sldNum" sz="quarter" idx="12"/>
          </p:nvPr>
        </p:nvSpPr>
        <p:spPr/>
        <p:txBody>
          <a:bodyPr/>
          <a:lstStyle>
            <a:lvl1pPr>
              <a:defRPr>
                <a:solidFill>
                  <a:schemeClr val="bg1"/>
                </a:solidFill>
              </a:defRPr>
            </a:lvl1pPr>
          </a:lstStyle>
          <a:p>
            <a:fld id="{2B042CE3-6392-4968-B209-93A52C299364}" type="slidenum">
              <a:rPr lang="en-US" altLang="en-US" smtClean="0"/>
              <a:pPr/>
              <a:t>‹#›</a:t>
            </a:fld>
            <a:endParaRPr lang="en-US" altLang="en-US" dirty="0"/>
          </a:p>
        </p:txBody>
      </p:sp>
      <p:sp>
        <p:nvSpPr>
          <p:cNvPr id="6" name="Title 1">
            <a:extLst>
              <a:ext uri="{FF2B5EF4-FFF2-40B4-BE49-F238E27FC236}">
                <a16:creationId xmlns:a16="http://schemas.microsoft.com/office/drawing/2014/main" xmlns="" id="{86F924EE-8062-AC4C-BDF4-FB0E75BDF6CD}"/>
              </a:ext>
            </a:extLst>
          </p:cNvPr>
          <p:cNvSpPr>
            <a:spLocks noGrp="1"/>
          </p:cNvSpPr>
          <p:nvPr>
            <p:ph type="ctrTitle" hasCustomPrompt="1"/>
          </p:nvPr>
        </p:nvSpPr>
        <p:spPr>
          <a:xfrm>
            <a:off x="457201" y="345571"/>
            <a:ext cx="7043349" cy="1747259"/>
          </a:xfrm>
        </p:spPr>
        <p:txBody>
          <a:bodyPr>
            <a:normAutofit/>
          </a:bodyPr>
          <a:lstStyle>
            <a:lvl1pPr algn="l">
              <a:lnSpc>
                <a:spcPts val="5000"/>
              </a:lnSpc>
              <a:defRPr sz="4600" b="0" i="0">
                <a:solidFill>
                  <a:schemeClr val="bg1"/>
                </a:solidFill>
                <a:latin typeface="Century Gothic" panose="020B0502020202020204" pitchFamily="34" charset="0"/>
                <a:cs typeface="Arial" panose="020B0604020202020204" pitchFamily="34" charset="0"/>
              </a:defRPr>
            </a:lvl1pPr>
          </a:lstStyle>
          <a:p>
            <a:r>
              <a:rPr lang="en-US" dirty="0"/>
              <a:t>CLICK TO EDIT MASTER TITLE STYLE</a:t>
            </a:r>
          </a:p>
        </p:txBody>
      </p:sp>
      <p:sp>
        <p:nvSpPr>
          <p:cNvPr id="7" name="Subtitle 2">
            <a:extLst>
              <a:ext uri="{FF2B5EF4-FFF2-40B4-BE49-F238E27FC236}">
                <a16:creationId xmlns:a16="http://schemas.microsoft.com/office/drawing/2014/main" xmlns="" id="{F9AA90E3-4C32-4549-AAA1-C271CBB415AD}"/>
              </a:ext>
            </a:extLst>
          </p:cNvPr>
          <p:cNvSpPr>
            <a:spLocks noGrp="1"/>
          </p:cNvSpPr>
          <p:nvPr>
            <p:ph type="subTitle" idx="1"/>
          </p:nvPr>
        </p:nvSpPr>
        <p:spPr>
          <a:xfrm>
            <a:off x="457214" y="2092830"/>
            <a:ext cx="7043351" cy="581633"/>
          </a:xfrm>
        </p:spPr>
        <p:txBody>
          <a:bodyPr>
            <a:normAutofit/>
          </a:bodyPr>
          <a:lstStyle>
            <a:lvl1pPr marL="0" indent="0" algn="l">
              <a:buNone/>
              <a:defRPr sz="2400" b="0" i="0" baseline="0">
                <a:solidFill>
                  <a:schemeClr val="bg1"/>
                </a:solidFill>
                <a:latin typeface="Century Gothic" panose="020B0502020202020204" pitchFamily="34" charset="0"/>
                <a:cs typeface="Arial" panose="020B0604020202020204" pitchFamily="34" charset="0"/>
              </a:defRPr>
            </a:lvl1pPr>
            <a:lvl2pPr marL="457022" indent="0" algn="ctr">
              <a:buNone/>
              <a:defRPr>
                <a:solidFill>
                  <a:schemeClr val="tx1">
                    <a:tint val="75000"/>
                  </a:schemeClr>
                </a:solidFill>
              </a:defRPr>
            </a:lvl2pPr>
            <a:lvl3pPr marL="914063" indent="0" algn="ctr">
              <a:buNone/>
              <a:defRPr>
                <a:solidFill>
                  <a:schemeClr val="tx1">
                    <a:tint val="75000"/>
                  </a:schemeClr>
                </a:solidFill>
              </a:defRPr>
            </a:lvl3pPr>
            <a:lvl4pPr marL="1371090" indent="0" algn="ctr">
              <a:buNone/>
              <a:defRPr>
                <a:solidFill>
                  <a:schemeClr val="tx1">
                    <a:tint val="75000"/>
                  </a:schemeClr>
                </a:solidFill>
              </a:defRPr>
            </a:lvl4pPr>
            <a:lvl5pPr marL="1828124" indent="0" algn="ctr">
              <a:buNone/>
              <a:defRPr>
                <a:solidFill>
                  <a:schemeClr val="tx1">
                    <a:tint val="75000"/>
                  </a:schemeClr>
                </a:solidFill>
              </a:defRPr>
            </a:lvl5pPr>
            <a:lvl6pPr marL="2285145" indent="0" algn="ctr">
              <a:buNone/>
              <a:defRPr>
                <a:solidFill>
                  <a:schemeClr val="tx1">
                    <a:tint val="75000"/>
                  </a:schemeClr>
                </a:solidFill>
              </a:defRPr>
            </a:lvl6pPr>
            <a:lvl7pPr marL="2742167" indent="0" algn="ctr">
              <a:buNone/>
              <a:defRPr>
                <a:solidFill>
                  <a:schemeClr val="tx1">
                    <a:tint val="75000"/>
                  </a:schemeClr>
                </a:solidFill>
              </a:defRPr>
            </a:lvl7pPr>
            <a:lvl8pPr marL="3199200" indent="0" algn="ctr">
              <a:buNone/>
              <a:defRPr>
                <a:solidFill>
                  <a:schemeClr val="tx1">
                    <a:tint val="75000"/>
                  </a:schemeClr>
                </a:solidFill>
              </a:defRPr>
            </a:lvl8pPr>
            <a:lvl9pPr marL="365622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7870288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5" name="Picture 4">
            <a:extLst>
              <a:ext uri="{FF2B5EF4-FFF2-40B4-BE49-F238E27FC236}">
                <a16:creationId xmlns:a16="http://schemas.microsoft.com/office/drawing/2014/main" xmlns="" id="{C4C7A5BC-941C-8C4C-90B2-C314131038BB}"/>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3203556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74"/>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2857" indent="0">
              <a:buNone/>
              <a:defRPr sz="1100"/>
            </a:lvl2pPr>
            <a:lvl3pPr marL="685715" indent="0">
              <a:buNone/>
              <a:defRPr sz="900"/>
            </a:lvl3pPr>
            <a:lvl4pPr marL="1028573" indent="0">
              <a:buNone/>
              <a:defRPr sz="800"/>
            </a:lvl4pPr>
            <a:lvl5pPr marL="1371430" indent="0">
              <a:buNone/>
              <a:defRPr sz="800"/>
            </a:lvl5pPr>
            <a:lvl6pPr marL="1714289" indent="0">
              <a:buNone/>
              <a:defRPr sz="800"/>
            </a:lvl6pPr>
            <a:lvl7pPr marL="2057144" indent="0">
              <a:buNone/>
              <a:defRPr sz="800"/>
            </a:lvl7pPr>
            <a:lvl8pPr marL="2400000" indent="0">
              <a:buNone/>
              <a:defRPr sz="800"/>
            </a:lvl8pPr>
            <a:lvl9pPr marL="2742857" indent="0">
              <a:buNone/>
              <a:defRPr sz="800"/>
            </a:lvl9pPr>
          </a:lstStyle>
          <a:p>
            <a:pPr lvl="0"/>
            <a:r>
              <a:rPr lang="en-US" smtClean="0"/>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51176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74"/>
            <a:ext cx="4629150" cy="3655219"/>
          </a:xfrm>
        </p:spPr>
        <p:txBody>
          <a:bodyPr/>
          <a:lstStyle>
            <a:lvl1pPr marL="0" indent="0">
              <a:buNone/>
              <a:defRPr sz="2400"/>
            </a:lvl1pPr>
            <a:lvl2pPr marL="342857" indent="0">
              <a:buNone/>
              <a:defRPr sz="2100"/>
            </a:lvl2pPr>
            <a:lvl3pPr marL="685715" indent="0">
              <a:buNone/>
              <a:defRPr sz="1800"/>
            </a:lvl3pPr>
            <a:lvl4pPr marL="1028573" indent="0">
              <a:buNone/>
              <a:defRPr sz="1500"/>
            </a:lvl4pPr>
            <a:lvl5pPr marL="1371430" indent="0">
              <a:buNone/>
              <a:defRPr sz="1500"/>
            </a:lvl5pPr>
            <a:lvl6pPr marL="1714289" indent="0">
              <a:buNone/>
              <a:defRPr sz="1500"/>
            </a:lvl6pPr>
            <a:lvl7pPr marL="2057144" indent="0">
              <a:buNone/>
              <a:defRPr sz="1500"/>
            </a:lvl7pPr>
            <a:lvl8pPr marL="2400000" indent="0">
              <a:buNone/>
              <a:defRPr sz="1500"/>
            </a:lvl8pPr>
            <a:lvl9pPr marL="2742857" indent="0">
              <a:buNone/>
              <a:defRPr sz="1500"/>
            </a:lvl9pPr>
          </a:lstStyle>
          <a:p>
            <a:endParaRPr lang="en-US"/>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2857" indent="0">
              <a:buNone/>
              <a:defRPr sz="1100"/>
            </a:lvl2pPr>
            <a:lvl3pPr marL="685715" indent="0">
              <a:buNone/>
              <a:defRPr sz="900"/>
            </a:lvl3pPr>
            <a:lvl4pPr marL="1028573" indent="0">
              <a:buNone/>
              <a:defRPr sz="800"/>
            </a:lvl4pPr>
            <a:lvl5pPr marL="1371430" indent="0">
              <a:buNone/>
              <a:defRPr sz="800"/>
            </a:lvl5pPr>
            <a:lvl6pPr marL="1714289" indent="0">
              <a:buNone/>
              <a:defRPr sz="800"/>
            </a:lvl6pPr>
            <a:lvl7pPr marL="2057144" indent="0">
              <a:buNone/>
              <a:defRPr sz="800"/>
            </a:lvl7pPr>
            <a:lvl8pPr marL="2400000" indent="0">
              <a:buNone/>
              <a:defRPr sz="800"/>
            </a:lvl8pPr>
            <a:lvl9pPr marL="2742857" indent="0">
              <a:buNone/>
              <a:defRPr sz="800"/>
            </a:lvl9pPr>
          </a:lstStyle>
          <a:p>
            <a:pPr lvl="0"/>
            <a:r>
              <a:rPr lang="en-US" smtClean="0"/>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349550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54385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9"/>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2" y="273849"/>
            <a:ext cx="5800725" cy="435887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46849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8" name="Picture 7"/>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162640"/>
            <a:ext cx="2967038" cy="178118"/>
          </a:xfrm>
          <a:prstGeom prst="rect">
            <a:avLst/>
          </a:prstGeom>
        </p:spPr>
      </p:pic>
      <p:pic>
        <p:nvPicPr>
          <p:cNvPr id="9" name="Picture 8">
            <a:extLst>
              <a:ext uri="{FF2B5EF4-FFF2-40B4-BE49-F238E27FC236}">
                <a16:creationId xmlns:a16="http://schemas.microsoft.com/office/drawing/2014/main" xmlns="" id="{559912C1-F5F4-9345-ACFB-590239686EEA}"/>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9433436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735366" y="2022873"/>
            <a:ext cx="2408634"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9" name="Picture 8">
            <a:extLst>
              <a:ext uri="{FF2B5EF4-FFF2-40B4-BE49-F238E27FC236}">
                <a16:creationId xmlns:a16="http://schemas.microsoft.com/office/drawing/2014/main" xmlns="" id="{04A622F8-3462-E543-B60F-D5A7F636E391}"/>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7667988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7" name="Picture 3" descr="\\prod.prv\shared\NCR\CMO\CMB_NEW\0400-Comms Svcs\480 - Publishing and Production\!Flag Signatures\Canada Wordmark\Colour\Canada_Colou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66793" y="4904185"/>
            <a:ext cx="837000" cy="20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5173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05136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1780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AC14CC6D-2C90-9440-BE7E-435F4D417E4C}"/>
              </a:ext>
            </a:extLst>
          </p:cNvPr>
          <p:cNvPicPr>
            <a:picLocks noChangeAspect="1"/>
          </p:cNvPicPr>
          <p:nvPr userDrawn="1"/>
        </p:nvPicPr>
        <p:blipFill>
          <a:blip r:embed="rId2"/>
          <a:stretch>
            <a:fillRect/>
          </a:stretch>
        </p:blipFill>
        <p:spPr>
          <a:xfrm>
            <a:off x="-1" y="-7050"/>
            <a:ext cx="9156532" cy="5150549"/>
          </a:xfrm>
          <a:prstGeom prst="rect">
            <a:avLst/>
          </a:prstGeom>
        </p:spPr>
      </p:pic>
      <p:sp>
        <p:nvSpPr>
          <p:cNvPr id="2" name="Title 1"/>
          <p:cNvSpPr>
            <a:spLocks noGrp="1"/>
          </p:cNvSpPr>
          <p:nvPr>
            <p:ph type="title"/>
          </p:nvPr>
        </p:nvSpPr>
        <p:spPr/>
        <p:txBody>
          <a:bodyPr/>
          <a:lstStyle>
            <a:lvl1pPr algn="l">
              <a:defRPr b="0" i="0">
                <a:solidFill>
                  <a:srgbClr val="F68C1E"/>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buClr>
                <a:schemeClr val="accent2"/>
              </a:buClr>
              <a:defRPr sz="2800" b="0" i="0">
                <a:latin typeface="Century Gothic" panose="020B0502020202020204" pitchFamily="34" charset="0"/>
                <a:cs typeface="Arial" panose="020B0604020202020204" pitchFamily="34" charset="0"/>
              </a:defRPr>
            </a:lvl1pPr>
            <a:lvl2pPr>
              <a:buClr>
                <a:schemeClr val="accent2"/>
              </a:buClr>
              <a:defRPr sz="2400" b="0" i="0">
                <a:latin typeface="Century Gothic" panose="020B0502020202020204" pitchFamily="34" charset="0"/>
                <a:cs typeface="Arial" panose="020B0604020202020204" pitchFamily="34" charset="0"/>
              </a:defRPr>
            </a:lvl2pPr>
            <a:lvl3pPr>
              <a:buClr>
                <a:schemeClr val="accent2"/>
              </a:buClr>
              <a:defRPr sz="2000" b="0" i="0">
                <a:latin typeface="Century Gothic" panose="020B0502020202020204" pitchFamily="34" charset="0"/>
                <a:cs typeface="Arial" panose="020B0604020202020204" pitchFamily="34" charset="0"/>
              </a:defRPr>
            </a:lvl3pPr>
            <a:lvl4pPr>
              <a:buClr>
                <a:schemeClr val="accent2"/>
              </a:buClr>
              <a:defRPr sz="1800" b="0" i="0">
                <a:latin typeface="Century Gothic" panose="020B0502020202020204" pitchFamily="34" charset="0"/>
                <a:cs typeface="Arial" panose="020B0604020202020204" pitchFamily="34" charset="0"/>
              </a:defRPr>
            </a:lvl4pPr>
            <a:lvl5pPr>
              <a:buClr>
                <a:schemeClr val="accent2"/>
              </a:buClr>
              <a:defRPr sz="1800" b="0" i="0">
                <a:latin typeface="Century Gothic" panose="020B0502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a:buClr>
                <a:schemeClr val="accent2"/>
              </a:buClr>
              <a:defRPr sz="2800" b="0" i="0">
                <a:latin typeface="Century Gothic" panose="020B0502020202020204" pitchFamily="34" charset="0"/>
                <a:cs typeface="Arial" panose="020B0604020202020204" pitchFamily="34" charset="0"/>
              </a:defRPr>
            </a:lvl1pPr>
            <a:lvl2pPr>
              <a:buClr>
                <a:schemeClr val="accent2"/>
              </a:buClr>
              <a:defRPr sz="2400" b="0" i="0">
                <a:latin typeface="Century Gothic" panose="020B0502020202020204" pitchFamily="34" charset="0"/>
                <a:cs typeface="Arial" panose="020B0604020202020204" pitchFamily="34" charset="0"/>
              </a:defRPr>
            </a:lvl2pPr>
            <a:lvl3pPr>
              <a:buClr>
                <a:schemeClr val="accent2"/>
              </a:buClr>
              <a:defRPr sz="2000" b="0" i="0">
                <a:latin typeface="Century Gothic" panose="020B0502020202020204" pitchFamily="34" charset="0"/>
                <a:cs typeface="Arial" panose="020B0604020202020204" pitchFamily="34" charset="0"/>
              </a:defRPr>
            </a:lvl3pPr>
            <a:lvl4pPr>
              <a:buClr>
                <a:schemeClr val="accent2"/>
              </a:buClr>
              <a:defRPr sz="1800" b="0" i="0">
                <a:latin typeface="Century Gothic" panose="020B0502020202020204" pitchFamily="34" charset="0"/>
                <a:cs typeface="Arial" panose="020B0604020202020204" pitchFamily="34" charset="0"/>
              </a:defRPr>
            </a:lvl4pPr>
            <a:lvl5pPr>
              <a:buClr>
                <a:schemeClr val="accent2"/>
              </a:buClr>
              <a:defRPr sz="1800" b="0" i="0">
                <a:latin typeface="Century Gothic" panose="020B0502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5"/>
          <p:cNvSpPr>
            <a:spLocks noGrp="1"/>
          </p:cNvSpPr>
          <p:nvPr>
            <p:ph type="sldNum" sz="quarter" idx="10"/>
          </p:nvPr>
        </p:nvSpPr>
        <p:spPr/>
        <p:txBody>
          <a:bodyPr/>
          <a:lstStyle>
            <a:lvl1pPr>
              <a:defRPr>
                <a:solidFill>
                  <a:schemeClr val="bg1"/>
                </a:solidFill>
              </a:defRPr>
            </a:lvl1pPr>
          </a:lstStyle>
          <a:p>
            <a:fld id="{A7F49F12-9138-49F1-96D4-CC6FC00A57C3}" type="slidenum">
              <a:rPr lang="en-US" altLang="en-US" smtClean="0"/>
              <a:pPr/>
              <a:t>‹#›</a:t>
            </a:fld>
            <a:endParaRPr lang="en-US" altLang="en-US" dirty="0"/>
          </a:p>
        </p:txBody>
      </p:sp>
    </p:spTree>
    <p:extLst>
      <p:ext uri="{BB962C8B-B14F-4D97-AF65-F5344CB8AC3E}">
        <p14:creationId xmlns:p14="http://schemas.microsoft.com/office/powerpoint/2010/main" val="25041850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65572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5" name="Picture 4">
            <a:extLst>
              <a:ext uri="{FF2B5EF4-FFF2-40B4-BE49-F238E27FC236}">
                <a16:creationId xmlns:a16="http://schemas.microsoft.com/office/drawing/2014/main" xmlns="" id="{C4C7A5BC-941C-8C4C-90B2-C314131038BB}"/>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0175562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smtClean="0"/>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0527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smtClean="0"/>
              <a:t>Edit Master text styles</a:t>
            </a:r>
          </a:p>
        </p:txBody>
      </p:sp>
      <p:sp>
        <p:nvSpPr>
          <p:cNvPr id="5" name="Date Placeholder 4"/>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42395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429821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7695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B629E90C-7A88-4744-8CB9-61E7EB16DB67}"/>
              </a:ext>
            </a:extLst>
          </p:cNvPr>
          <p:cNvPicPr>
            <a:picLocks noChangeAspect="1"/>
          </p:cNvPicPr>
          <p:nvPr userDrawn="1"/>
        </p:nvPicPr>
        <p:blipFill>
          <a:blip r:embed="rId2"/>
          <a:stretch>
            <a:fillRect/>
          </a:stretch>
        </p:blipFill>
        <p:spPr>
          <a:xfrm>
            <a:off x="26387" y="19779"/>
            <a:ext cx="9128917" cy="5135015"/>
          </a:xfrm>
          <a:prstGeom prst="rect">
            <a:avLst/>
          </a:prstGeom>
        </p:spPr>
      </p:pic>
      <p:sp>
        <p:nvSpPr>
          <p:cNvPr id="9" name="Rectangle 8">
            <a:extLst>
              <a:ext uri="{FF2B5EF4-FFF2-40B4-BE49-F238E27FC236}">
                <a16:creationId xmlns:a16="http://schemas.microsoft.com/office/drawing/2014/main" xmlns="" id="{1A3C33DF-035A-834A-9E8E-0EFDD1BE8BED}"/>
              </a:ext>
            </a:extLst>
          </p:cNvPr>
          <p:cNvSpPr/>
          <p:nvPr userDrawn="1"/>
        </p:nvSpPr>
        <p:spPr>
          <a:xfrm>
            <a:off x="2" y="2894278"/>
            <a:ext cx="9155289" cy="2244383"/>
          </a:xfrm>
          <a:custGeom>
            <a:avLst/>
            <a:gdLst>
              <a:gd name="connsiteX0" fmla="*/ 0 w 9155289"/>
              <a:gd name="connsiteY0" fmla="*/ 0 h 1917005"/>
              <a:gd name="connsiteX1" fmla="*/ 9155289 w 9155289"/>
              <a:gd name="connsiteY1" fmla="*/ 0 h 1917005"/>
              <a:gd name="connsiteX2" fmla="*/ 9155289 w 9155289"/>
              <a:gd name="connsiteY2" fmla="*/ 1917005 h 1917005"/>
              <a:gd name="connsiteX3" fmla="*/ 0 w 9155289"/>
              <a:gd name="connsiteY3" fmla="*/ 1917005 h 1917005"/>
              <a:gd name="connsiteX4" fmla="*/ 0 w 9155289"/>
              <a:gd name="connsiteY4" fmla="*/ 0 h 1917005"/>
              <a:gd name="connsiteX0" fmla="*/ 0 w 9155289"/>
              <a:gd name="connsiteY0" fmla="*/ 0 h 2244383"/>
              <a:gd name="connsiteX1" fmla="*/ 9155289 w 9155289"/>
              <a:gd name="connsiteY1" fmla="*/ 0 h 2244383"/>
              <a:gd name="connsiteX2" fmla="*/ 9155289 w 9155289"/>
              <a:gd name="connsiteY2" fmla="*/ 1917005 h 2244383"/>
              <a:gd name="connsiteX3" fmla="*/ 0 w 9155289"/>
              <a:gd name="connsiteY3" fmla="*/ 2244383 h 2244383"/>
              <a:gd name="connsiteX4" fmla="*/ 0 w 9155289"/>
              <a:gd name="connsiteY4" fmla="*/ 0 h 2244383"/>
              <a:gd name="connsiteX0" fmla="*/ 0 w 9155289"/>
              <a:gd name="connsiteY0" fmla="*/ 0 h 2244383"/>
              <a:gd name="connsiteX1" fmla="*/ 9155289 w 9155289"/>
              <a:gd name="connsiteY1" fmla="*/ 0 h 2244383"/>
              <a:gd name="connsiteX2" fmla="*/ 9144000 w 9155289"/>
              <a:gd name="connsiteY2" fmla="*/ 1431583 h 2244383"/>
              <a:gd name="connsiteX3" fmla="*/ 0 w 9155289"/>
              <a:gd name="connsiteY3" fmla="*/ 2244383 h 2244383"/>
              <a:gd name="connsiteX4" fmla="*/ 0 w 9155289"/>
              <a:gd name="connsiteY4" fmla="*/ 0 h 2244383"/>
              <a:gd name="connsiteX0" fmla="*/ 0 w 9155289"/>
              <a:gd name="connsiteY0" fmla="*/ 0 h 2244383"/>
              <a:gd name="connsiteX1" fmla="*/ 9155289 w 9155289"/>
              <a:gd name="connsiteY1" fmla="*/ 0 h 2244383"/>
              <a:gd name="connsiteX2" fmla="*/ 9144000 w 9155289"/>
              <a:gd name="connsiteY2" fmla="*/ 1544472 h 2244383"/>
              <a:gd name="connsiteX3" fmla="*/ 0 w 9155289"/>
              <a:gd name="connsiteY3" fmla="*/ 2244383 h 2244383"/>
              <a:gd name="connsiteX4" fmla="*/ 0 w 9155289"/>
              <a:gd name="connsiteY4" fmla="*/ 0 h 224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289" h="2244383">
                <a:moveTo>
                  <a:pt x="0" y="0"/>
                </a:moveTo>
                <a:lnTo>
                  <a:pt x="9155289" y="0"/>
                </a:lnTo>
                <a:lnTo>
                  <a:pt x="9144000" y="1544472"/>
                </a:lnTo>
                <a:lnTo>
                  <a:pt x="0" y="2244383"/>
                </a:lnTo>
                <a:lnTo>
                  <a:pt x="0" y="0"/>
                </a:lnTo>
                <a:close/>
              </a:path>
            </a:pathLst>
          </a:custGeom>
          <a:solidFill>
            <a:srgbClr val="427BBF"/>
          </a:solidFill>
          <a:ln>
            <a:noFill/>
          </a:ln>
          <a:effectLst/>
        </p:spPr>
        <p:style>
          <a:lnRef idx="1">
            <a:schemeClr val="accent1"/>
          </a:lnRef>
          <a:fillRef idx="3">
            <a:schemeClr val="accent1"/>
          </a:fillRef>
          <a:effectRef idx="2">
            <a:schemeClr val="accent1"/>
          </a:effectRef>
          <a:fontRef idx="minor">
            <a:schemeClr val="lt1"/>
          </a:fontRef>
        </p:style>
        <p:txBody>
          <a:bodyPr lIns="91410" tIns="45705" rIns="91410" bIns="45705" anchor="ctr"/>
          <a:lstStyle/>
          <a:p>
            <a:pPr algn="ctr">
              <a:defRPr/>
            </a:pPr>
            <a:endParaRPr lang="en-CA" b="1" i="0" dirty="0">
              <a:solidFill>
                <a:srgbClr val="ECECEC"/>
              </a:solidFill>
              <a:latin typeface="Century Gothic" panose="020B0502020202020204" pitchFamily="34" charset="0"/>
            </a:endParaRPr>
          </a:p>
        </p:txBody>
      </p:sp>
      <p:sp>
        <p:nvSpPr>
          <p:cNvPr id="2" name="Title 1"/>
          <p:cNvSpPr>
            <a:spLocks noGrp="1"/>
          </p:cNvSpPr>
          <p:nvPr>
            <p:ph type="title"/>
          </p:nvPr>
        </p:nvSpPr>
        <p:spPr/>
        <p:txBody>
          <a:bodyPr/>
          <a:lstStyle>
            <a:lvl1pPr algn="l">
              <a:defRPr b="0" i="0">
                <a:solidFill>
                  <a:srgbClr val="F68C1E"/>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15" y="1200166"/>
            <a:ext cx="8116033" cy="1618205"/>
          </a:xfrm>
        </p:spPr>
        <p:txBody>
          <a:bodyPr/>
          <a:lstStyle>
            <a:lvl1pPr>
              <a:buClr>
                <a:schemeClr val="accent1"/>
              </a:buClr>
              <a:defRPr sz="2800" b="0" i="0">
                <a:latin typeface="Century Gothic" panose="020B0502020202020204" pitchFamily="34" charset="0"/>
                <a:cs typeface="Arial" panose="020B0604020202020204" pitchFamily="34" charset="0"/>
              </a:defRPr>
            </a:lvl1pPr>
            <a:lvl2pPr>
              <a:buClr>
                <a:schemeClr val="accent1"/>
              </a:buClr>
              <a:defRPr sz="2400" b="0" i="0">
                <a:latin typeface="Century Gothic" panose="020B0502020202020204" pitchFamily="34" charset="0"/>
                <a:cs typeface="Arial" panose="020B0604020202020204" pitchFamily="34" charset="0"/>
              </a:defRPr>
            </a:lvl2pPr>
            <a:lvl3pPr>
              <a:buClr>
                <a:schemeClr val="accent1"/>
              </a:buClr>
              <a:defRPr sz="2000" b="0" i="0">
                <a:latin typeface="Century Gothic" panose="020B0502020202020204" pitchFamily="34" charset="0"/>
                <a:cs typeface="Arial" panose="020B0604020202020204" pitchFamily="34" charset="0"/>
              </a:defRPr>
            </a:lvl3pPr>
            <a:lvl4pPr>
              <a:buClr>
                <a:schemeClr val="accent1"/>
              </a:buClr>
              <a:defRPr sz="1800" b="0" i="0">
                <a:latin typeface="Century Gothic" panose="020B0502020202020204" pitchFamily="34" charset="0"/>
                <a:cs typeface="Arial" panose="020B0604020202020204" pitchFamily="34" charset="0"/>
              </a:defRPr>
            </a:lvl4pPr>
            <a:lvl5pPr>
              <a:buClr>
                <a:schemeClr val="accent1"/>
              </a:buClr>
              <a:defRPr sz="1800" b="0" i="0">
                <a:latin typeface="Century Gothic" panose="020B0502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half" idx="12"/>
          </p:nvPr>
        </p:nvSpPr>
        <p:spPr>
          <a:xfrm>
            <a:off x="457215" y="3105556"/>
            <a:ext cx="8116033" cy="1366634"/>
          </a:xfrm>
          <a:noFill/>
        </p:spPr>
        <p:txBody>
          <a:bodyPr/>
          <a:lstStyle>
            <a:lvl1pPr marL="0" indent="0">
              <a:buNone/>
              <a:defRPr sz="2000" b="0" i="0">
                <a:solidFill>
                  <a:schemeClr val="bg1"/>
                </a:solidFill>
                <a:latin typeface="Century Gothic" panose="020B0502020202020204" pitchFamily="34" charset="0"/>
              </a:defRPr>
            </a:lvl1pPr>
            <a:lvl2pPr>
              <a:defRPr sz="2400" i="1"/>
            </a:lvl2pPr>
            <a:lvl3pPr>
              <a:defRPr sz="2000" i="1"/>
            </a:lvl3pPr>
            <a:lvl4pPr>
              <a:defRPr sz="1800" i="1"/>
            </a:lvl4pPr>
            <a:lvl5pPr>
              <a:defRPr sz="1800" i="1"/>
            </a:lvl5pPr>
            <a:lvl6pPr>
              <a:defRPr sz="1800"/>
            </a:lvl6pPr>
            <a:lvl7pPr>
              <a:defRPr sz="1800"/>
            </a:lvl7pPr>
            <a:lvl8pPr>
              <a:defRPr sz="1800"/>
            </a:lvl8pPr>
            <a:lvl9pPr>
              <a:defRPr sz="1800"/>
            </a:lvl9pPr>
          </a:lstStyle>
          <a:p>
            <a:pPr lvl="0"/>
            <a:r>
              <a:rPr lang="en-US" dirty="0" smtClean="0"/>
              <a:t>Click to edit Master text styles</a:t>
            </a:r>
          </a:p>
        </p:txBody>
      </p:sp>
      <p:sp>
        <p:nvSpPr>
          <p:cNvPr id="11" name="Slide Number Placeholder 5"/>
          <p:cNvSpPr>
            <a:spLocks noGrp="1"/>
          </p:cNvSpPr>
          <p:nvPr>
            <p:ph type="sldNum" sz="quarter" idx="13"/>
          </p:nvPr>
        </p:nvSpPr>
        <p:spPr/>
        <p:txBody>
          <a:bodyPr/>
          <a:lstStyle>
            <a:lvl1pPr>
              <a:defRPr b="0">
                <a:solidFill>
                  <a:schemeClr val="bg1"/>
                </a:solidFill>
              </a:defRPr>
            </a:lvl1pPr>
          </a:lstStyle>
          <a:p>
            <a:fld id="{AB52D289-F740-481C-B2A6-EE2832E288B0}" type="slidenum">
              <a:rPr lang="en-US" altLang="en-US" smtClean="0"/>
              <a:pPr/>
              <a:t>‹#›</a:t>
            </a:fld>
            <a:endParaRPr lang="en-US" altLang="en-US" dirty="0"/>
          </a:p>
        </p:txBody>
      </p:sp>
    </p:spTree>
    <p:extLst>
      <p:ext uri="{BB962C8B-B14F-4D97-AF65-F5344CB8AC3E}">
        <p14:creationId xmlns:p14="http://schemas.microsoft.com/office/powerpoint/2010/main" val="3573769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7" name="Picture 6"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735366" y="2022873"/>
            <a:ext cx="2408634"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628650" y="4767264"/>
            <a:ext cx="2057400" cy="273844"/>
          </a:xfrm>
          <a:prstGeom prst="rect">
            <a:avLst/>
          </a:prstGeom>
        </p:spPr>
        <p:txBody>
          <a:bodyPr lIns="68558" tIns="34289" rIns="68558" bIns="34289"/>
          <a:lstStyle/>
          <a:p>
            <a:fld id="{95D8E08C-BCB5-4C4C-827F-8D9281F5067F}" type="datetimeFigureOut">
              <a:rPr lang="en-US" smtClean="0"/>
              <a:t>1/14/2019</a:t>
            </a:fld>
            <a:endParaRPr lang="en-US"/>
          </a:p>
        </p:txBody>
      </p:sp>
      <p:sp>
        <p:nvSpPr>
          <p:cNvPr id="5" name="Footer Placeholder 4"/>
          <p:cNvSpPr>
            <a:spLocks noGrp="1"/>
          </p:cNvSpPr>
          <p:nvPr>
            <p:ph type="ftr" sz="quarter" idx="11"/>
          </p:nvPr>
        </p:nvSpPr>
        <p:spPr>
          <a:xfrm>
            <a:off x="3028950" y="4767264"/>
            <a:ext cx="3086100" cy="273844"/>
          </a:xfrm>
          <a:prstGeom prst="rect">
            <a:avLst/>
          </a:prstGeom>
        </p:spPr>
        <p:txBody>
          <a:bodyPr lIns="68558" tIns="34289" rIns="68558" bIns="34289"/>
          <a:lstStyle/>
          <a:p>
            <a:endParaRPr lang="en-US"/>
          </a:p>
        </p:txBody>
      </p:sp>
      <p:sp>
        <p:nvSpPr>
          <p:cNvPr id="6" name="Slide Number Placeholder 5"/>
          <p:cNvSpPr>
            <a:spLocks noGrp="1"/>
          </p:cNvSpPr>
          <p:nvPr>
            <p:ph type="sldNum" sz="quarter" idx="12"/>
          </p:nvPr>
        </p:nvSpPr>
        <p:spPr/>
        <p:txBody>
          <a:bodyPr/>
          <a:lstStyle/>
          <a:p>
            <a:fld id="{9EE5E640-B616-44A2-8A65-806F126B10FA}" type="slidenum">
              <a:rPr lang="en-US" smtClean="0"/>
              <a:t>‹#›</a:t>
            </a:fld>
            <a:endParaRPr lang="en-US"/>
          </a:p>
        </p:txBody>
      </p:sp>
      <p:pic>
        <p:nvPicPr>
          <p:cNvPr id="9" name="Picture 8">
            <a:extLst>
              <a:ext uri="{FF2B5EF4-FFF2-40B4-BE49-F238E27FC236}">
                <a16:creationId xmlns:a16="http://schemas.microsoft.com/office/drawing/2014/main" xmlns="" id="{04A622F8-3462-E543-B60F-D5A7F636E391}"/>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556258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767" indent="0" algn="ctr">
              <a:buNone/>
              <a:defRPr sz="1500"/>
            </a:lvl2pPr>
            <a:lvl3pPr marL="685545" indent="0" algn="ctr">
              <a:buNone/>
              <a:defRPr sz="1400"/>
            </a:lvl3pPr>
            <a:lvl4pPr marL="1028318" indent="0" algn="ctr">
              <a:buNone/>
              <a:defRPr sz="1200"/>
            </a:lvl4pPr>
            <a:lvl5pPr marL="1371090" indent="0" algn="ctr">
              <a:buNone/>
              <a:defRPr sz="1200"/>
            </a:lvl5pPr>
            <a:lvl6pPr marL="1713869" indent="0" algn="ctr">
              <a:buNone/>
              <a:defRPr sz="1200"/>
            </a:lvl6pPr>
            <a:lvl7pPr marL="2056634" indent="0" algn="ctr">
              <a:buNone/>
              <a:defRPr sz="1200"/>
            </a:lvl7pPr>
            <a:lvl8pPr marL="2399400" indent="0" algn="ctr">
              <a:buNone/>
              <a:defRPr sz="1200"/>
            </a:lvl8pPr>
            <a:lvl9pPr marL="2742167"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D8E08C-BCB5-4C4C-827F-8D9281F5067F}" type="datetimeFigureOut">
              <a:rPr lang="en-US" smtClean="0">
                <a:solidFill>
                  <a:prstClr val="black">
                    <a:tint val="75000"/>
                  </a:prstClr>
                </a:solidFill>
              </a:rPr>
              <a:pPr/>
              <a:t>1/14/2019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E5E640-B616-44A2-8A65-806F126B10FA}" type="slidenum">
              <a:rPr lang="en-US" smtClean="0">
                <a:solidFill>
                  <a:prstClr val="black">
                    <a:tint val="75000"/>
                  </a:prstClr>
                </a:solidFill>
              </a:rPr>
              <a:pPr/>
              <a:t>‹#›</a:t>
            </a:fld>
            <a:endParaRPr lang="en-US">
              <a:solidFill>
                <a:prstClr val="black">
                  <a:tint val="75000"/>
                </a:prstClr>
              </a:solidFill>
            </a:endParaRPr>
          </a:p>
        </p:txBody>
      </p:sp>
      <p:pic>
        <p:nvPicPr>
          <p:cNvPr id="8" name="Picture 7"/>
          <p:cNvPicPr/>
          <p:nvPr userDrawn="1"/>
        </p:nvPicPr>
        <p:blipFill>
          <a:blip r:embed="rId2" cstate="print">
            <a:extLst>
              <a:ext uri="{28A0092B-C50C-407E-A947-70E740481C1C}">
                <a14:useLocalDpi xmlns:a14="http://schemas.microsoft.com/office/drawing/2010/main" val="0"/>
              </a:ext>
            </a:extLst>
          </a:blip>
          <a:stretch>
            <a:fillRect/>
          </a:stretch>
        </p:blipFill>
        <p:spPr>
          <a:xfrm>
            <a:off x="628651" y="162640"/>
            <a:ext cx="2967038" cy="178118"/>
          </a:xfrm>
          <a:prstGeom prst="rect">
            <a:avLst/>
          </a:prstGeom>
        </p:spPr>
      </p:pic>
      <p:pic>
        <p:nvPicPr>
          <p:cNvPr id="9" name="Picture 8">
            <a:extLst>
              <a:ext uri="{FF2B5EF4-FFF2-40B4-BE49-F238E27FC236}">
                <a16:creationId xmlns:a16="http://schemas.microsoft.com/office/drawing/2014/main" xmlns="" id="{559912C1-F5F4-9345-ACFB-590239686EEA}"/>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56705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80"/>
            <a:ext cx="8229600" cy="73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0" tIns="45705" rIns="91410" bIns="45705" numCol="1" anchor="b" anchorCtr="0" compatLnSpc="1">
            <a:prstTxWarp prst="textNoShape">
              <a:avLst/>
            </a:prstTxWarp>
          </a:bodyPr>
          <a:lstStyle/>
          <a:p>
            <a:pPr lvl="0"/>
            <a:r>
              <a:rPr lang="en-US" altLang="en-US" dirty="0" smtClean="0"/>
              <a:t>Click to edit Master title style</a:t>
            </a:r>
            <a:endParaRPr lang="en-US" altLang="en-US" dirty="0"/>
          </a:p>
        </p:txBody>
      </p:sp>
      <p:sp>
        <p:nvSpPr>
          <p:cNvPr id="1027" name="Text Placeholder 2"/>
          <p:cNvSpPr>
            <a:spLocks noGrp="1"/>
          </p:cNvSpPr>
          <p:nvPr>
            <p:ph type="body" idx="1"/>
          </p:nvPr>
        </p:nvSpPr>
        <p:spPr bwMode="auto">
          <a:xfrm>
            <a:off x="457200" y="1077517"/>
            <a:ext cx="8229600" cy="351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0" tIns="45705" rIns="91410" bIns="45705" numCol="1" anchor="t" anchorCtr="0" compatLnSpc="1">
            <a:prstTxWarp prst="textNoShape">
              <a:avLst/>
            </a:prstTxWarp>
          </a:bodyPr>
          <a:lstStyle/>
          <a:p>
            <a:pPr marL="342767" marR="0" lvl="0" indent="-342767" algn="l" defTabSz="457022" rtl="0" eaLnBrk="0" fontAlgn="base" latinLnBrk="0" hangingPunct="0">
              <a:lnSpc>
                <a:spcPct val="100000"/>
              </a:lnSpc>
              <a:spcBef>
                <a:spcPct val="20000"/>
              </a:spcBef>
              <a:spcAft>
                <a:spcPct val="0"/>
              </a:spcAft>
              <a:buClr>
                <a:srgbClr val="BA2E34"/>
              </a:buClr>
              <a:buSzTx/>
              <a:buFont typeface="Arial" panose="020B0604020202020204" pitchFamily="34" charset="0"/>
              <a:buChar char="•"/>
              <a:tabLst/>
              <a:defRPr/>
            </a:pPr>
            <a:endParaRPr kumimoji="0" lang="en-US" sz="1800" b="0" i="0" u="none" strike="noStrike" kern="1200" cap="none" spc="0" normalizeH="0" baseline="0" noProof="0" dirty="0">
              <a:ln>
                <a:noFill/>
              </a:ln>
              <a:solidFill>
                <a:srgbClr val="595959"/>
              </a:solidFill>
              <a:effectLst/>
              <a:uLnTx/>
              <a:uFillTx/>
              <a:latin typeface="Arial" panose="020B0604020202020204" pitchFamily="34" charset="0"/>
              <a:ea typeface="ヒラギノ角ゴ Pro W3" pitchFamily="126" charset="-128"/>
              <a:cs typeface="Arial" panose="020B0604020202020204" pitchFamily="34" charset="0"/>
            </a:endParaRPr>
          </a:p>
        </p:txBody>
      </p:sp>
      <p:sp>
        <p:nvSpPr>
          <p:cNvPr id="6" name="Slide Number Placeholder 5"/>
          <p:cNvSpPr>
            <a:spLocks noGrp="1"/>
          </p:cNvSpPr>
          <p:nvPr>
            <p:ph type="sldNum" sz="quarter" idx="4"/>
          </p:nvPr>
        </p:nvSpPr>
        <p:spPr>
          <a:xfrm>
            <a:off x="457216" y="4767264"/>
            <a:ext cx="982663" cy="273844"/>
          </a:xfrm>
          <a:prstGeom prst="rect">
            <a:avLst/>
          </a:prstGeom>
        </p:spPr>
        <p:txBody>
          <a:bodyPr vert="horz" wrap="square" lIns="91410" tIns="45705" rIns="91410" bIns="45705" numCol="1" anchor="ctr" anchorCtr="0" compatLnSpc="1">
            <a:prstTxWarp prst="textNoShape">
              <a:avLst/>
            </a:prstTxWarp>
          </a:bodyPr>
          <a:lstStyle>
            <a:lvl1pPr>
              <a:defRPr sz="1200" b="1" i="0">
                <a:solidFill>
                  <a:srgbClr val="7F7F7F"/>
                </a:solidFill>
                <a:latin typeface="Century Gothic" panose="020B0502020202020204" pitchFamily="34" charset="0"/>
              </a:defRPr>
            </a:lvl1pPr>
          </a:lstStyle>
          <a:p>
            <a:fld id="{4AF31215-D414-49A1-B0BE-FA6A849F09BB}" type="slidenum">
              <a:rPr lang="en-US" altLang="en-US" smtClean="0"/>
              <a:pPr/>
              <a:t>‹#›</a:t>
            </a:fld>
            <a:endParaRPr lang="en-US" altLang="en-US" dirty="0"/>
          </a:p>
        </p:txBody>
      </p:sp>
    </p:spTree>
  </p:cSld>
  <p:clrMap bg1="lt1" tx1="dk1" bg2="lt2" tx2="dk2" accent1="accent1" accent2="accent2" accent3="accent3" accent4="accent4" accent5="accent5" accent6="accent6" hlink="hlink" folHlink="folHlink"/>
  <p:sldLayoutIdLst>
    <p:sldLayoutId id="2147483953" r:id="rId1"/>
    <p:sldLayoutId id="2147483980" r:id="rId2"/>
    <p:sldLayoutId id="2147483954" r:id="rId3"/>
    <p:sldLayoutId id="2147483983" r:id="rId4"/>
    <p:sldLayoutId id="2147483955" r:id="rId5"/>
    <p:sldLayoutId id="2147483959" r:id="rId6"/>
    <p:sldLayoutId id="2147483962" r:id="rId7"/>
    <p:sldLayoutId id="2147483984" r:id="rId8"/>
  </p:sldLayoutIdLst>
  <p:hf hdr="0"/>
  <p:txStyles>
    <p:titleStyle>
      <a:lvl1pPr algn="l" defTabSz="457022" rtl="0" eaLnBrk="1" fontAlgn="base" hangingPunct="1">
        <a:spcBef>
          <a:spcPct val="0"/>
        </a:spcBef>
        <a:spcAft>
          <a:spcPct val="0"/>
        </a:spcAft>
        <a:defRPr lang="en-US" sz="3600" b="0" i="0" kern="1200" dirty="0">
          <a:solidFill>
            <a:srgbClr val="F68C1E"/>
          </a:solidFill>
          <a:latin typeface="Century Gothic" panose="020B0502020202020204" pitchFamily="34" charset="0"/>
          <a:ea typeface="ヒラギノ角ゴ Pro W3" pitchFamily="126" charset="-128"/>
          <a:cs typeface="Arial" panose="020B0604020202020204" pitchFamily="34" charset="0"/>
        </a:defRPr>
      </a:lvl1pPr>
      <a:lvl2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022"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063"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090"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124"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p:titleStyle>
    <p:bodyStyle>
      <a:lvl1pPr marL="0" marR="0" indent="0" algn="l" defTabSz="457022" rtl="0" eaLnBrk="1" fontAlgn="base" latinLnBrk="0" hangingPunct="1">
        <a:lnSpc>
          <a:spcPct val="100000"/>
        </a:lnSpc>
        <a:spcBef>
          <a:spcPct val="20000"/>
        </a:spcBef>
        <a:spcAft>
          <a:spcPct val="0"/>
        </a:spcAft>
        <a:buClr>
          <a:schemeClr val="accent1"/>
        </a:buClr>
        <a:buSzPct val="80000"/>
        <a:buFontTx/>
        <a:buNone/>
        <a:tabLst/>
        <a:defRPr lang="en-CA" sz="2800" b="0" i="0" kern="1200" dirty="0">
          <a:solidFill>
            <a:srgbClr val="595959"/>
          </a:solidFill>
          <a:latin typeface="Century Gothic" panose="020B0502020202020204" pitchFamily="34" charset="0"/>
          <a:ea typeface="ヒラギノ角ゴ Pro W3" pitchFamily="126" charset="-128"/>
          <a:cs typeface="Arial" panose="020B0604020202020204" pitchFamily="34" charset="0"/>
        </a:defRPr>
      </a:lvl1pPr>
      <a:lvl2pPr marL="914063" marR="0" indent="-457022" algn="l" defTabSz="457022" rtl="0" eaLnBrk="1" fontAlgn="base" latinLnBrk="0" hangingPunct="1">
        <a:lnSpc>
          <a:spcPct val="100000"/>
        </a:lnSpc>
        <a:spcBef>
          <a:spcPct val="20000"/>
        </a:spcBef>
        <a:spcAft>
          <a:spcPct val="0"/>
        </a:spcAft>
        <a:buClrTx/>
        <a:buSzPct val="80000"/>
        <a:buFont typeface="+mj-lt"/>
        <a:buAutoNum type="arabicPeriod"/>
        <a:tabLst/>
        <a:defRPr lang="en-CA" sz="2600" b="0" i="0" kern="1200" dirty="0">
          <a:solidFill>
            <a:srgbClr val="595959"/>
          </a:solidFill>
          <a:latin typeface="Arial" panose="020B0604020202020204" pitchFamily="34" charset="0"/>
          <a:ea typeface="ヒラギノ角ゴ Pro W3" pitchFamily="126" charset="-128"/>
          <a:cs typeface="Arial" panose="020B0604020202020204" pitchFamily="34" charset="0"/>
        </a:defRPr>
      </a:lvl2pPr>
      <a:lvl3pPr marL="1371090" marR="0" indent="-457022" algn="l" defTabSz="457022" rtl="0" eaLnBrk="1" fontAlgn="base" latinLnBrk="0" hangingPunct="1">
        <a:lnSpc>
          <a:spcPct val="100000"/>
        </a:lnSpc>
        <a:spcBef>
          <a:spcPct val="20000"/>
        </a:spcBef>
        <a:spcAft>
          <a:spcPct val="0"/>
        </a:spcAft>
        <a:buClrTx/>
        <a:buSzPct val="80000"/>
        <a:buFont typeface="+mj-lt"/>
        <a:buAutoNum type="arabicPeriod"/>
        <a:tabLst/>
        <a:defRPr lang="en-CA" sz="2400" b="0" i="0" kern="1200" dirty="0">
          <a:solidFill>
            <a:srgbClr val="595959"/>
          </a:solidFill>
          <a:latin typeface="Arial" panose="020B0604020202020204" pitchFamily="34" charset="0"/>
          <a:ea typeface="ヒラギノ角ゴ Pro W3" pitchFamily="126" charset="-128"/>
          <a:cs typeface="Arial" panose="020B0604020202020204" pitchFamily="34" charset="0"/>
        </a:defRPr>
      </a:lvl3pPr>
      <a:lvl4pPr marL="1828124" marR="0" indent="-457022" algn="l" defTabSz="457022" rtl="0" eaLnBrk="1" fontAlgn="base" latinLnBrk="0" hangingPunct="1">
        <a:lnSpc>
          <a:spcPct val="100000"/>
        </a:lnSpc>
        <a:spcBef>
          <a:spcPct val="20000"/>
        </a:spcBef>
        <a:spcAft>
          <a:spcPct val="0"/>
        </a:spcAft>
        <a:buClrTx/>
        <a:buSzPct val="80000"/>
        <a:buFont typeface="+mj-lt"/>
        <a:buAutoNum type="arabicPeriod"/>
        <a:tabLst/>
        <a:defRPr lang="en-CA" sz="2200" b="0" i="0" kern="1200" dirty="0">
          <a:solidFill>
            <a:srgbClr val="595959"/>
          </a:solidFill>
          <a:latin typeface="Arial" panose="020B0604020202020204" pitchFamily="34" charset="0"/>
          <a:ea typeface="ヒラギノ角ゴ Pro W3" pitchFamily="126" charset="-128"/>
          <a:cs typeface="Arial" panose="020B0604020202020204" pitchFamily="34" charset="0"/>
        </a:defRPr>
      </a:lvl4pPr>
      <a:lvl5pPr marL="2170890" marR="0" indent="-342767" algn="l" defTabSz="457022" rtl="0" eaLnBrk="1" fontAlgn="base" latinLnBrk="0" hangingPunct="1">
        <a:lnSpc>
          <a:spcPct val="100000"/>
        </a:lnSpc>
        <a:spcBef>
          <a:spcPct val="20000"/>
        </a:spcBef>
        <a:spcAft>
          <a:spcPct val="0"/>
        </a:spcAft>
        <a:buClrTx/>
        <a:buSzPct val="80000"/>
        <a:buFont typeface="+mj-lt"/>
        <a:buAutoNum type="arabicPeriod"/>
        <a:tabLst/>
        <a:defRPr lang="en-US" sz="1600" b="0" i="0" kern="1200" dirty="0">
          <a:solidFill>
            <a:srgbClr val="595959"/>
          </a:solidFill>
          <a:latin typeface="Arial" panose="020B0604020202020204" pitchFamily="34" charset="0"/>
          <a:ea typeface="ヒラギノ角ゴ Pro W3" pitchFamily="126" charset="-128"/>
          <a:cs typeface="Arial" panose="020B0604020202020204" pitchFamily="34" charset="0"/>
        </a:defRPr>
      </a:lvl5pPr>
      <a:lvl6pPr marL="2513655" indent="-228510" algn="l" defTabSz="457022" rtl="0" eaLnBrk="1" latinLnBrk="0" hangingPunct="1">
        <a:spcBef>
          <a:spcPct val="20000"/>
        </a:spcBef>
        <a:buFont typeface="Arial"/>
        <a:buChar char="•"/>
        <a:defRPr sz="2000" kern="1200">
          <a:solidFill>
            <a:schemeClr val="tx1"/>
          </a:solidFill>
          <a:latin typeface="+mn-lt"/>
          <a:ea typeface="+mn-ea"/>
          <a:cs typeface="+mn-cs"/>
        </a:defRPr>
      </a:lvl6pPr>
      <a:lvl7pPr marL="2970690" indent="-228510" algn="l" defTabSz="457022" rtl="0" eaLnBrk="1" latinLnBrk="0" hangingPunct="1">
        <a:spcBef>
          <a:spcPct val="20000"/>
        </a:spcBef>
        <a:buFont typeface="Arial"/>
        <a:buChar char="•"/>
        <a:defRPr sz="2000" kern="1200">
          <a:solidFill>
            <a:schemeClr val="tx1"/>
          </a:solidFill>
          <a:latin typeface="+mn-lt"/>
          <a:ea typeface="+mn-ea"/>
          <a:cs typeface="+mn-cs"/>
        </a:defRPr>
      </a:lvl7pPr>
      <a:lvl8pPr marL="3427718" indent="-228510" algn="l" defTabSz="457022" rtl="0" eaLnBrk="1" latinLnBrk="0" hangingPunct="1">
        <a:spcBef>
          <a:spcPct val="20000"/>
        </a:spcBef>
        <a:buFont typeface="Arial"/>
        <a:buChar char="•"/>
        <a:defRPr sz="2000" kern="1200">
          <a:solidFill>
            <a:schemeClr val="tx1"/>
          </a:solidFill>
          <a:latin typeface="+mn-lt"/>
          <a:ea typeface="+mn-ea"/>
          <a:cs typeface="+mn-cs"/>
        </a:defRPr>
      </a:lvl8pPr>
      <a:lvl9pPr marL="3884745" indent="-228510" algn="l" defTabSz="45702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22" rtl="0" eaLnBrk="1" latinLnBrk="0" hangingPunct="1">
        <a:defRPr sz="1800" kern="1200">
          <a:solidFill>
            <a:schemeClr val="tx1"/>
          </a:solidFill>
          <a:latin typeface="+mn-lt"/>
          <a:ea typeface="+mn-ea"/>
          <a:cs typeface="+mn-cs"/>
        </a:defRPr>
      </a:lvl1pPr>
      <a:lvl2pPr marL="457022" algn="l" defTabSz="457022" rtl="0" eaLnBrk="1" latinLnBrk="0" hangingPunct="1">
        <a:defRPr sz="1800" kern="1200">
          <a:solidFill>
            <a:schemeClr val="tx1"/>
          </a:solidFill>
          <a:latin typeface="+mn-lt"/>
          <a:ea typeface="+mn-ea"/>
          <a:cs typeface="+mn-cs"/>
        </a:defRPr>
      </a:lvl2pPr>
      <a:lvl3pPr marL="914063" algn="l" defTabSz="457022" rtl="0" eaLnBrk="1" latinLnBrk="0" hangingPunct="1">
        <a:defRPr sz="1800" kern="1200">
          <a:solidFill>
            <a:schemeClr val="tx1"/>
          </a:solidFill>
          <a:latin typeface="+mn-lt"/>
          <a:ea typeface="+mn-ea"/>
          <a:cs typeface="+mn-cs"/>
        </a:defRPr>
      </a:lvl3pPr>
      <a:lvl4pPr marL="1371090" algn="l" defTabSz="457022" rtl="0" eaLnBrk="1" latinLnBrk="0" hangingPunct="1">
        <a:defRPr sz="1800" kern="1200">
          <a:solidFill>
            <a:schemeClr val="tx1"/>
          </a:solidFill>
          <a:latin typeface="+mn-lt"/>
          <a:ea typeface="+mn-ea"/>
          <a:cs typeface="+mn-cs"/>
        </a:defRPr>
      </a:lvl4pPr>
      <a:lvl5pPr marL="1828124" algn="l" defTabSz="457022" rtl="0" eaLnBrk="1" latinLnBrk="0" hangingPunct="1">
        <a:defRPr sz="1800" kern="1200">
          <a:solidFill>
            <a:schemeClr val="tx1"/>
          </a:solidFill>
          <a:latin typeface="+mn-lt"/>
          <a:ea typeface="+mn-ea"/>
          <a:cs typeface="+mn-cs"/>
        </a:defRPr>
      </a:lvl5pPr>
      <a:lvl6pPr marL="2285145" algn="l" defTabSz="457022" rtl="0" eaLnBrk="1" latinLnBrk="0" hangingPunct="1">
        <a:defRPr sz="1800" kern="1200">
          <a:solidFill>
            <a:schemeClr val="tx1"/>
          </a:solidFill>
          <a:latin typeface="+mn-lt"/>
          <a:ea typeface="+mn-ea"/>
          <a:cs typeface="+mn-cs"/>
        </a:defRPr>
      </a:lvl6pPr>
      <a:lvl7pPr marL="2742167" algn="l" defTabSz="457022" rtl="0" eaLnBrk="1" latinLnBrk="0" hangingPunct="1">
        <a:defRPr sz="1800" kern="1200">
          <a:solidFill>
            <a:schemeClr val="tx1"/>
          </a:solidFill>
          <a:latin typeface="+mn-lt"/>
          <a:ea typeface="+mn-ea"/>
          <a:cs typeface="+mn-cs"/>
        </a:defRPr>
      </a:lvl7pPr>
      <a:lvl8pPr marL="3199200" algn="l" defTabSz="457022" rtl="0" eaLnBrk="1" latinLnBrk="0" hangingPunct="1">
        <a:defRPr sz="1800" kern="1200">
          <a:solidFill>
            <a:schemeClr val="tx1"/>
          </a:solidFill>
          <a:latin typeface="+mn-lt"/>
          <a:ea typeface="+mn-ea"/>
          <a:cs typeface="+mn-cs"/>
        </a:defRPr>
      </a:lvl8pPr>
      <a:lvl9pPr marL="3656228" algn="l" defTabSz="45702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558" tIns="34289" rIns="68558" bIns="3428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68558" tIns="34289" rIns="68558" bIns="34289"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4"/>
            <a:ext cx="2057400" cy="273844"/>
          </a:xfrm>
          <a:prstGeom prst="rect">
            <a:avLst/>
          </a:prstGeom>
        </p:spPr>
        <p:txBody>
          <a:bodyPr vert="horz" lIns="68558" tIns="34289" rIns="68558" bIns="34289" rtlCol="0" anchor="ctr"/>
          <a:lstStyle>
            <a:lvl1pPr algn="l">
              <a:defRPr sz="900">
                <a:solidFill>
                  <a:schemeClr val="tx1">
                    <a:tint val="75000"/>
                  </a:schemeClr>
                </a:solidFill>
              </a:defRPr>
            </a:lvl1pPr>
          </a:lstStyle>
          <a:p>
            <a:pPr defTabSz="685545" fontAlgn="auto">
              <a:spcBef>
                <a:spcPts val="0"/>
              </a:spcBef>
              <a:spcAft>
                <a:spcPts val="0"/>
              </a:spcAft>
            </a:pPr>
            <a:fld id="{95D8E08C-BCB5-4C4C-827F-8D9281F5067F}" type="datetimeFigureOut">
              <a:rPr lang="en-US" smtClean="0">
                <a:solidFill>
                  <a:prstClr val="black">
                    <a:tint val="75000"/>
                  </a:prstClr>
                </a:solidFill>
                <a:latin typeface="Calibri" panose="020F0502020204030204"/>
                <a:ea typeface="+mn-ea"/>
              </a:rPr>
              <a:pPr defTabSz="685545" fontAlgn="auto">
                <a:spcBef>
                  <a:spcPts val="0"/>
                </a:spcBef>
                <a:spcAft>
                  <a:spcPts val="0"/>
                </a:spcAft>
              </a:pPr>
              <a:t>1/14/2019</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68558" tIns="34289" rIns="68558" bIns="34289" rtlCol="0" anchor="ctr"/>
          <a:lstStyle>
            <a:lvl1pPr algn="ctr">
              <a:defRPr sz="900">
                <a:solidFill>
                  <a:schemeClr val="tx1">
                    <a:tint val="75000"/>
                  </a:schemeClr>
                </a:solidFill>
              </a:defRPr>
            </a:lvl1pPr>
          </a:lstStyle>
          <a:p>
            <a:pPr defTabSz="685545" fontAlgn="auto">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68558" tIns="34289" rIns="68558" bIns="34289" rtlCol="0" anchor="ctr"/>
          <a:lstStyle>
            <a:lvl1pPr algn="r">
              <a:defRPr sz="900">
                <a:solidFill>
                  <a:schemeClr val="tx1">
                    <a:tint val="75000"/>
                  </a:schemeClr>
                </a:solidFill>
              </a:defRPr>
            </a:lvl1pPr>
          </a:lstStyle>
          <a:p>
            <a:pPr defTabSz="685545" fontAlgn="auto">
              <a:spcBef>
                <a:spcPts val="0"/>
              </a:spcBef>
              <a:spcAft>
                <a:spcPts val="0"/>
              </a:spcAft>
            </a:pPr>
            <a:fld id="{9EE5E640-B616-44A2-8A65-806F126B10FA}" type="slidenum">
              <a:rPr lang="en-US" smtClean="0">
                <a:solidFill>
                  <a:prstClr val="black">
                    <a:tint val="75000"/>
                  </a:prstClr>
                </a:solidFill>
                <a:latin typeface="Calibri" panose="020F0502020204030204"/>
                <a:ea typeface="+mn-ea"/>
              </a:rPr>
              <a:pPr defTabSz="685545" fontAlgn="auto">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3206497408"/>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Lst>
  <p:txStyles>
    <p:titleStyle>
      <a:lvl1pPr algn="l" defTabSz="685545"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390" indent="-171390" algn="l" defTabSz="68554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169" indent="-171390" algn="l" defTabSz="68554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6934" indent="-171390" algn="l" defTabSz="68554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700" indent="-171390" algn="l" defTabSz="68554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2467" indent="-171390" algn="l" defTabSz="68554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245" indent="-171390" algn="l" defTabSz="68554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018" indent="-171390" algn="l" defTabSz="68554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790" indent="-171390" algn="l" defTabSz="68554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569" indent="-171390" algn="l" defTabSz="68554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545" rtl="0" eaLnBrk="1" latinLnBrk="0" hangingPunct="1">
        <a:defRPr sz="1400" kern="1200">
          <a:solidFill>
            <a:schemeClr val="tx1"/>
          </a:solidFill>
          <a:latin typeface="+mn-lt"/>
          <a:ea typeface="+mn-ea"/>
          <a:cs typeface="+mn-cs"/>
        </a:defRPr>
      </a:lvl1pPr>
      <a:lvl2pPr marL="342767" algn="l" defTabSz="685545" rtl="0" eaLnBrk="1" latinLnBrk="0" hangingPunct="1">
        <a:defRPr sz="1400" kern="1200">
          <a:solidFill>
            <a:schemeClr val="tx1"/>
          </a:solidFill>
          <a:latin typeface="+mn-lt"/>
          <a:ea typeface="+mn-ea"/>
          <a:cs typeface="+mn-cs"/>
        </a:defRPr>
      </a:lvl2pPr>
      <a:lvl3pPr marL="685545" algn="l" defTabSz="685545" rtl="0" eaLnBrk="1" latinLnBrk="0" hangingPunct="1">
        <a:defRPr sz="1400" kern="1200">
          <a:solidFill>
            <a:schemeClr val="tx1"/>
          </a:solidFill>
          <a:latin typeface="+mn-lt"/>
          <a:ea typeface="+mn-ea"/>
          <a:cs typeface="+mn-cs"/>
        </a:defRPr>
      </a:lvl3pPr>
      <a:lvl4pPr marL="1028318" algn="l" defTabSz="685545" rtl="0" eaLnBrk="1" latinLnBrk="0" hangingPunct="1">
        <a:defRPr sz="1400" kern="1200">
          <a:solidFill>
            <a:schemeClr val="tx1"/>
          </a:solidFill>
          <a:latin typeface="+mn-lt"/>
          <a:ea typeface="+mn-ea"/>
          <a:cs typeface="+mn-cs"/>
        </a:defRPr>
      </a:lvl4pPr>
      <a:lvl5pPr marL="1371090" algn="l" defTabSz="685545" rtl="0" eaLnBrk="1" latinLnBrk="0" hangingPunct="1">
        <a:defRPr sz="1400" kern="1200">
          <a:solidFill>
            <a:schemeClr val="tx1"/>
          </a:solidFill>
          <a:latin typeface="+mn-lt"/>
          <a:ea typeface="+mn-ea"/>
          <a:cs typeface="+mn-cs"/>
        </a:defRPr>
      </a:lvl5pPr>
      <a:lvl6pPr marL="1713869" algn="l" defTabSz="685545" rtl="0" eaLnBrk="1" latinLnBrk="0" hangingPunct="1">
        <a:defRPr sz="1400" kern="1200">
          <a:solidFill>
            <a:schemeClr val="tx1"/>
          </a:solidFill>
          <a:latin typeface="+mn-lt"/>
          <a:ea typeface="+mn-ea"/>
          <a:cs typeface="+mn-cs"/>
        </a:defRPr>
      </a:lvl6pPr>
      <a:lvl7pPr marL="2056634" algn="l" defTabSz="685545" rtl="0" eaLnBrk="1" latinLnBrk="0" hangingPunct="1">
        <a:defRPr sz="1400" kern="1200">
          <a:solidFill>
            <a:schemeClr val="tx1"/>
          </a:solidFill>
          <a:latin typeface="+mn-lt"/>
          <a:ea typeface="+mn-ea"/>
          <a:cs typeface="+mn-cs"/>
        </a:defRPr>
      </a:lvl7pPr>
      <a:lvl8pPr marL="2399400" algn="l" defTabSz="685545" rtl="0" eaLnBrk="1" latinLnBrk="0" hangingPunct="1">
        <a:defRPr sz="1400" kern="1200">
          <a:solidFill>
            <a:schemeClr val="tx1"/>
          </a:solidFill>
          <a:latin typeface="+mn-lt"/>
          <a:ea typeface="+mn-ea"/>
          <a:cs typeface="+mn-cs"/>
        </a:defRPr>
      </a:lvl8pPr>
      <a:lvl9pPr marL="2742167" algn="l" defTabSz="685545"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558" tIns="34289" rIns="68558" bIns="34289"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68558" tIns="34289" rIns="68558" bIns="3428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4"/>
            <a:ext cx="2057400" cy="273844"/>
          </a:xfrm>
          <a:prstGeom prst="rect">
            <a:avLst/>
          </a:prstGeom>
        </p:spPr>
        <p:txBody>
          <a:bodyPr vert="horz" lIns="68558" tIns="34289" rIns="68558" bIns="34289" rtlCol="0" anchor="ctr"/>
          <a:lstStyle>
            <a:lvl1pPr algn="l">
              <a:defRPr sz="900">
                <a:solidFill>
                  <a:schemeClr val="tx1">
                    <a:tint val="75000"/>
                  </a:schemeClr>
                </a:solidFill>
              </a:defRPr>
            </a:lvl1pPr>
          </a:lstStyle>
          <a:p>
            <a:pPr defTabSz="685545" fontAlgn="auto">
              <a:spcBef>
                <a:spcPts val="0"/>
              </a:spcBef>
              <a:spcAft>
                <a:spcPts val="0"/>
              </a:spcAft>
            </a:pPr>
            <a:fld id="{95D8E08C-BCB5-4C4C-827F-8D9281F5067F}" type="datetimeFigureOut">
              <a:rPr lang="en-US" smtClean="0">
                <a:solidFill>
                  <a:prstClr val="black">
                    <a:tint val="75000"/>
                  </a:prstClr>
                </a:solidFill>
                <a:latin typeface="Calibri" panose="020F0502020204030204"/>
                <a:ea typeface="+mn-ea"/>
              </a:rPr>
              <a:pPr defTabSz="685545" fontAlgn="auto">
                <a:spcBef>
                  <a:spcPts val="0"/>
                </a:spcBef>
                <a:spcAft>
                  <a:spcPts val="0"/>
                </a:spcAft>
              </a:pPr>
              <a:t>1/14/2019</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68558" tIns="34289" rIns="68558" bIns="34289" rtlCol="0" anchor="ctr"/>
          <a:lstStyle>
            <a:lvl1pPr algn="ctr">
              <a:defRPr sz="900">
                <a:solidFill>
                  <a:schemeClr val="tx1">
                    <a:tint val="75000"/>
                  </a:schemeClr>
                </a:solidFill>
              </a:defRPr>
            </a:lvl1pPr>
          </a:lstStyle>
          <a:p>
            <a:pPr defTabSz="685545" fontAlgn="auto">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68558" tIns="34289" rIns="68558" bIns="34289" rtlCol="0" anchor="ctr"/>
          <a:lstStyle>
            <a:lvl1pPr algn="r">
              <a:defRPr sz="900">
                <a:solidFill>
                  <a:schemeClr val="tx1">
                    <a:tint val="75000"/>
                  </a:schemeClr>
                </a:solidFill>
              </a:defRPr>
            </a:lvl1pPr>
          </a:lstStyle>
          <a:p>
            <a:pPr defTabSz="685545" fontAlgn="auto">
              <a:spcBef>
                <a:spcPts val="0"/>
              </a:spcBef>
              <a:spcAft>
                <a:spcPts val="0"/>
              </a:spcAft>
            </a:pPr>
            <a:fld id="{9EE5E640-B616-44A2-8A65-806F126B10FA}" type="slidenum">
              <a:rPr lang="en-US" smtClean="0">
                <a:solidFill>
                  <a:prstClr val="black">
                    <a:tint val="75000"/>
                  </a:prstClr>
                </a:solidFill>
                <a:latin typeface="Calibri" panose="020F0502020204030204"/>
                <a:ea typeface="+mn-ea"/>
              </a:rPr>
              <a:pPr defTabSz="685545" fontAlgn="auto">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419238001"/>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Lst>
  <p:txStyles>
    <p:titleStyle>
      <a:lvl1pPr algn="l" defTabSz="685545"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390" indent="-171390" algn="l" defTabSz="68554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169" indent="-171390" algn="l" defTabSz="68554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6934" indent="-171390" algn="l" defTabSz="68554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700" indent="-171390" algn="l" defTabSz="68554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2467" indent="-171390" algn="l" defTabSz="68554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245" indent="-171390" algn="l" defTabSz="68554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018" indent="-171390" algn="l" defTabSz="68554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790" indent="-171390" algn="l" defTabSz="68554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569" indent="-171390" algn="l" defTabSz="68554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545" rtl="0" eaLnBrk="1" latinLnBrk="0" hangingPunct="1">
        <a:defRPr sz="1400" kern="1200">
          <a:solidFill>
            <a:schemeClr val="tx1"/>
          </a:solidFill>
          <a:latin typeface="+mn-lt"/>
          <a:ea typeface="+mn-ea"/>
          <a:cs typeface="+mn-cs"/>
        </a:defRPr>
      </a:lvl1pPr>
      <a:lvl2pPr marL="342767" algn="l" defTabSz="685545" rtl="0" eaLnBrk="1" latinLnBrk="0" hangingPunct="1">
        <a:defRPr sz="1400" kern="1200">
          <a:solidFill>
            <a:schemeClr val="tx1"/>
          </a:solidFill>
          <a:latin typeface="+mn-lt"/>
          <a:ea typeface="+mn-ea"/>
          <a:cs typeface="+mn-cs"/>
        </a:defRPr>
      </a:lvl2pPr>
      <a:lvl3pPr marL="685545" algn="l" defTabSz="685545" rtl="0" eaLnBrk="1" latinLnBrk="0" hangingPunct="1">
        <a:defRPr sz="1400" kern="1200">
          <a:solidFill>
            <a:schemeClr val="tx1"/>
          </a:solidFill>
          <a:latin typeface="+mn-lt"/>
          <a:ea typeface="+mn-ea"/>
          <a:cs typeface="+mn-cs"/>
        </a:defRPr>
      </a:lvl3pPr>
      <a:lvl4pPr marL="1028318" algn="l" defTabSz="685545" rtl="0" eaLnBrk="1" latinLnBrk="0" hangingPunct="1">
        <a:defRPr sz="1400" kern="1200">
          <a:solidFill>
            <a:schemeClr val="tx1"/>
          </a:solidFill>
          <a:latin typeface="+mn-lt"/>
          <a:ea typeface="+mn-ea"/>
          <a:cs typeface="+mn-cs"/>
        </a:defRPr>
      </a:lvl4pPr>
      <a:lvl5pPr marL="1371090" algn="l" defTabSz="685545" rtl="0" eaLnBrk="1" latinLnBrk="0" hangingPunct="1">
        <a:defRPr sz="1400" kern="1200">
          <a:solidFill>
            <a:schemeClr val="tx1"/>
          </a:solidFill>
          <a:latin typeface="+mn-lt"/>
          <a:ea typeface="+mn-ea"/>
          <a:cs typeface="+mn-cs"/>
        </a:defRPr>
      </a:lvl5pPr>
      <a:lvl6pPr marL="1713869" algn="l" defTabSz="685545" rtl="0" eaLnBrk="1" latinLnBrk="0" hangingPunct="1">
        <a:defRPr sz="1400" kern="1200">
          <a:solidFill>
            <a:schemeClr val="tx1"/>
          </a:solidFill>
          <a:latin typeface="+mn-lt"/>
          <a:ea typeface="+mn-ea"/>
          <a:cs typeface="+mn-cs"/>
        </a:defRPr>
      </a:lvl6pPr>
      <a:lvl7pPr marL="2056634" algn="l" defTabSz="685545" rtl="0" eaLnBrk="1" latinLnBrk="0" hangingPunct="1">
        <a:defRPr sz="1400" kern="1200">
          <a:solidFill>
            <a:schemeClr val="tx1"/>
          </a:solidFill>
          <a:latin typeface="+mn-lt"/>
          <a:ea typeface="+mn-ea"/>
          <a:cs typeface="+mn-cs"/>
        </a:defRPr>
      </a:lvl7pPr>
      <a:lvl8pPr marL="2399400" algn="l" defTabSz="685545" rtl="0" eaLnBrk="1" latinLnBrk="0" hangingPunct="1">
        <a:defRPr sz="1400" kern="1200">
          <a:solidFill>
            <a:schemeClr val="tx1"/>
          </a:solidFill>
          <a:latin typeface="+mn-lt"/>
          <a:ea typeface="+mn-ea"/>
          <a:cs typeface="+mn-cs"/>
        </a:defRPr>
      </a:lvl8pPr>
      <a:lvl9pPr marL="2742167" algn="l" defTabSz="685545"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561" tIns="34289" rIns="68561" bIns="3428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68561" tIns="34289" rIns="68561" bIns="34289"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4"/>
            <a:ext cx="2057400" cy="273844"/>
          </a:xfrm>
          <a:prstGeom prst="rect">
            <a:avLst/>
          </a:prstGeom>
        </p:spPr>
        <p:txBody>
          <a:bodyPr vert="horz" lIns="68561" tIns="34289" rIns="68561" bIns="34289" rtlCol="0" anchor="ctr"/>
          <a:lstStyle>
            <a:lvl1pPr algn="l">
              <a:defRPr sz="900">
                <a:solidFill>
                  <a:schemeClr val="tx1">
                    <a:tint val="75000"/>
                  </a:schemeClr>
                </a:solidFill>
              </a:defRPr>
            </a:lvl1pPr>
          </a:lstStyle>
          <a:p>
            <a:pPr defTabSz="685579" fontAlgn="auto">
              <a:spcBef>
                <a:spcPts val="0"/>
              </a:spcBef>
              <a:spcAft>
                <a:spcPts val="0"/>
              </a:spcAft>
            </a:pPr>
            <a:fld id="{95D8E08C-BCB5-4C4C-827F-8D9281F5067F}" type="datetimeFigureOut">
              <a:rPr lang="en-US" smtClean="0">
                <a:solidFill>
                  <a:prstClr val="black">
                    <a:tint val="75000"/>
                  </a:prstClr>
                </a:solidFill>
                <a:latin typeface="Calibri" panose="020F0502020204030204"/>
                <a:ea typeface="+mn-ea"/>
              </a:rPr>
              <a:pPr defTabSz="685579" fontAlgn="auto">
                <a:spcBef>
                  <a:spcPts val="0"/>
                </a:spcBef>
                <a:spcAft>
                  <a:spcPts val="0"/>
                </a:spcAft>
              </a:pPr>
              <a:t>1/14/2019</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68561" tIns="34289" rIns="68561" bIns="34289" rtlCol="0" anchor="ctr"/>
          <a:lstStyle>
            <a:lvl1pPr algn="ctr">
              <a:defRPr sz="900">
                <a:solidFill>
                  <a:schemeClr val="tx1">
                    <a:tint val="75000"/>
                  </a:schemeClr>
                </a:solidFill>
              </a:defRPr>
            </a:lvl1pPr>
          </a:lstStyle>
          <a:p>
            <a:pPr defTabSz="685579" fontAlgn="auto">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68561" tIns="34289" rIns="68561" bIns="34289" rtlCol="0" anchor="ctr"/>
          <a:lstStyle>
            <a:lvl1pPr algn="r">
              <a:defRPr sz="900">
                <a:solidFill>
                  <a:schemeClr val="tx1">
                    <a:tint val="75000"/>
                  </a:schemeClr>
                </a:solidFill>
              </a:defRPr>
            </a:lvl1pPr>
          </a:lstStyle>
          <a:p>
            <a:pPr defTabSz="685579" fontAlgn="auto">
              <a:spcBef>
                <a:spcPts val="0"/>
              </a:spcBef>
              <a:spcAft>
                <a:spcPts val="0"/>
              </a:spcAft>
            </a:pPr>
            <a:fld id="{9EE5E640-B616-44A2-8A65-806F126B10FA}" type="slidenum">
              <a:rPr lang="en-US" smtClean="0">
                <a:solidFill>
                  <a:prstClr val="black">
                    <a:tint val="75000"/>
                  </a:prstClr>
                </a:solidFill>
                <a:latin typeface="Calibri" panose="020F0502020204030204"/>
                <a:ea typeface="+mn-ea"/>
              </a:rPr>
              <a:pPr defTabSz="685579" fontAlgn="auto">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3731090521"/>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59" r:id="rId12"/>
  </p:sldLayoutIdLst>
  <p:txStyles>
    <p:titleStyle>
      <a:lvl1pPr algn="l" defTabSz="685579"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398" indent="-171398" algn="l" defTabSz="68557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193" indent="-171398" algn="l" defTabSz="68557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6976" indent="-171398" algn="l" defTabSz="68557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760" indent="-171398" algn="l" defTabSz="68557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2545" indent="-171398" algn="l" defTabSz="68557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339" indent="-171398" algn="l" defTabSz="68557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129" indent="-171398" algn="l" defTabSz="68557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918" indent="-171398" algn="l" defTabSz="68557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713" indent="-171398" algn="l" defTabSz="68557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579" rtl="0" eaLnBrk="1" latinLnBrk="0" hangingPunct="1">
        <a:defRPr sz="1400" kern="1200">
          <a:solidFill>
            <a:schemeClr val="tx1"/>
          </a:solidFill>
          <a:latin typeface="+mn-lt"/>
          <a:ea typeface="+mn-ea"/>
          <a:cs typeface="+mn-cs"/>
        </a:defRPr>
      </a:lvl1pPr>
      <a:lvl2pPr marL="342785" algn="l" defTabSz="685579" rtl="0" eaLnBrk="1" latinLnBrk="0" hangingPunct="1">
        <a:defRPr sz="1400" kern="1200">
          <a:solidFill>
            <a:schemeClr val="tx1"/>
          </a:solidFill>
          <a:latin typeface="+mn-lt"/>
          <a:ea typeface="+mn-ea"/>
          <a:cs typeface="+mn-cs"/>
        </a:defRPr>
      </a:lvl2pPr>
      <a:lvl3pPr marL="685579" algn="l" defTabSz="685579" rtl="0" eaLnBrk="1" latinLnBrk="0" hangingPunct="1">
        <a:defRPr sz="1400" kern="1200">
          <a:solidFill>
            <a:schemeClr val="tx1"/>
          </a:solidFill>
          <a:latin typeface="+mn-lt"/>
          <a:ea typeface="+mn-ea"/>
          <a:cs typeface="+mn-cs"/>
        </a:defRPr>
      </a:lvl3pPr>
      <a:lvl4pPr marL="1028369" algn="l" defTabSz="685579" rtl="0" eaLnBrk="1" latinLnBrk="0" hangingPunct="1">
        <a:defRPr sz="1400" kern="1200">
          <a:solidFill>
            <a:schemeClr val="tx1"/>
          </a:solidFill>
          <a:latin typeface="+mn-lt"/>
          <a:ea typeface="+mn-ea"/>
          <a:cs typeface="+mn-cs"/>
        </a:defRPr>
      </a:lvl4pPr>
      <a:lvl5pPr marL="1371158" algn="l" defTabSz="685579" rtl="0" eaLnBrk="1" latinLnBrk="0" hangingPunct="1">
        <a:defRPr sz="1400" kern="1200">
          <a:solidFill>
            <a:schemeClr val="tx1"/>
          </a:solidFill>
          <a:latin typeface="+mn-lt"/>
          <a:ea typeface="+mn-ea"/>
          <a:cs typeface="+mn-cs"/>
        </a:defRPr>
      </a:lvl5pPr>
      <a:lvl6pPr marL="1713953" algn="l" defTabSz="685579" rtl="0" eaLnBrk="1" latinLnBrk="0" hangingPunct="1">
        <a:defRPr sz="1400" kern="1200">
          <a:solidFill>
            <a:schemeClr val="tx1"/>
          </a:solidFill>
          <a:latin typeface="+mn-lt"/>
          <a:ea typeface="+mn-ea"/>
          <a:cs typeface="+mn-cs"/>
        </a:defRPr>
      </a:lvl6pPr>
      <a:lvl7pPr marL="2056736" algn="l" defTabSz="685579" rtl="0" eaLnBrk="1" latinLnBrk="0" hangingPunct="1">
        <a:defRPr sz="1400" kern="1200">
          <a:solidFill>
            <a:schemeClr val="tx1"/>
          </a:solidFill>
          <a:latin typeface="+mn-lt"/>
          <a:ea typeface="+mn-ea"/>
          <a:cs typeface="+mn-cs"/>
        </a:defRPr>
      </a:lvl7pPr>
      <a:lvl8pPr marL="2399520" algn="l" defTabSz="685579" rtl="0" eaLnBrk="1" latinLnBrk="0" hangingPunct="1">
        <a:defRPr sz="1400" kern="1200">
          <a:solidFill>
            <a:schemeClr val="tx1"/>
          </a:solidFill>
          <a:latin typeface="+mn-lt"/>
          <a:ea typeface="+mn-ea"/>
          <a:cs typeface="+mn-cs"/>
        </a:defRPr>
      </a:lvl8pPr>
      <a:lvl9pPr marL="2742305" algn="l" defTabSz="685579"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573" tIns="34289" rIns="68573" bIns="3428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68573" tIns="34289" rIns="68573" bIns="34289"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4"/>
            <a:ext cx="2057400" cy="273844"/>
          </a:xfrm>
          <a:prstGeom prst="rect">
            <a:avLst/>
          </a:prstGeom>
        </p:spPr>
        <p:txBody>
          <a:bodyPr vert="horz" lIns="68573" tIns="34289" rIns="68573" bIns="34289" rtlCol="0" anchor="ctr"/>
          <a:lstStyle>
            <a:lvl1pPr algn="l">
              <a:defRPr sz="900">
                <a:solidFill>
                  <a:schemeClr val="tx1">
                    <a:tint val="75000"/>
                  </a:schemeClr>
                </a:solidFill>
              </a:defRPr>
            </a:lvl1pPr>
          </a:lstStyle>
          <a:p>
            <a:pPr defTabSz="685715" fontAlgn="auto">
              <a:spcBef>
                <a:spcPts val="0"/>
              </a:spcBef>
              <a:spcAft>
                <a:spcPts val="0"/>
              </a:spcAft>
            </a:pPr>
            <a:fld id="{95D8E08C-BCB5-4C4C-827F-8D9281F5067F}" type="datetimeFigureOut">
              <a:rPr lang="en-US" smtClean="0">
                <a:solidFill>
                  <a:prstClr val="black">
                    <a:tint val="75000"/>
                  </a:prstClr>
                </a:solidFill>
                <a:latin typeface="Calibri" panose="020F0502020204030204"/>
                <a:ea typeface="+mn-ea"/>
              </a:rPr>
              <a:pPr defTabSz="685715" fontAlgn="auto">
                <a:spcBef>
                  <a:spcPts val="0"/>
                </a:spcBef>
                <a:spcAft>
                  <a:spcPts val="0"/>
                </a:spcAft>
              </a:pPr>
              <a:t>1/14/2019</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68573" tIns="34289" rIns="68573" bIns="34289" rtlCol="0" anchor="ctr"/>
          <a:lstStyle>
            <a:lvl1pPr algn="ctr">
              <a:defRPr sz="900">
                <a:solidFill>
                  <a:schemeClr val="tx1">
                    <a:tint val="75000"/>
                  </a:schemeClr>
                </a:solidFill>
              </a:defRPr>
            </a:lvl1pPr>
          </a:lstStyle>
          <a:p>
            <a:pPr defTabSz="685715" fontAlgn="auto">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68573" tIns="34289" rIns="68573" bIns="34289" rtlCol="0" anchor="ctr"/>
          <a:lstStyle>
            <a:lvl1pPr algn="r">
              <a:defRPr sz="900">
                <a:solidFill>
                  <a:schemeClr val="tx1">
                    <a:tint val="75000"/>
                  </a:schemeClr>
                </a:solidFill>
              </a:defRPr>
            </a:lvl1pPr>
          </a:lstStyle>
          <a:p>
            <a:pPr defTabSz="685715" fontAlgn="auto">
              <a:spcBef>
                <a:spcPts val="0"/>
              </a:spcBef>
              <a:spcAft>
                <a:spcPts val="0"/>
              </a:spcAft>
            </a:pPr>
            <a:fld id="{9EE5E640-B616-44A2-8A65-806F126B10FA}" type="slidenum">
              <a:rPr lang="en-US" smtClean="0">
                <a:solidFill>
                  <a:prstClr val="black">
                    <a:tint val="75000"/>
                  </a:prstClr>
                </a:solidFill>
                <a:latin typeface="Calibri" panose="020F0502020204030204"/>
                <a:ea typeface="+mn-ea"/>
              </a:rPr>
              <a:pPr defTabSz="685715" fontAlgn="auto">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618697407"/>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Lst>
  <p:txStyles>
    <p:titleStyle>
      <a:lvl1pPr algn="l" defTabSz="685715"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30" indent="-171430" algn="l" defTabSz="68571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89" indent="-171430" algn="l" defTabSz="68571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44" indent="-171430" algn="l" defTabSz="68571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00"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2857"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715"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573"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430"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289"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715" rtl="0" eaLnBrk="1" latinLnBrk="0" hangingPunct="1">
        <a:defRPr sz="1400" kern="1200">
          <a:solidFill>
            <a:schemeClr val="tx1"/>
          </a:solidFill>
          <a:latin typeface="+mn-lt"/>
          <a:ea typeface="+mn-ea"/>
          <a:cs typeface="+mn-cs"/>
        </a:defRPr>
      </a:lvl1pPr>
      <a:lvl2pPr marL="342857" algn="l" defTabSz="685715" rtl="0" eaLnBrk="1" latinLnBrk="0" hangingPunct="1">
        <a:defRPr sz="1400" kern="1200">
          <a:solidFill>
            <a:schemeClr val="tx1"/>
          </a:solidFill>
          <a:latin typeface="+mn-lt"/>
          <a:ea typeface="+mn-ea"/>
          <a:cs typeface="+mn-cs"/>
        </a:defRPr>
      </a:lvl2pPr>
      <a:lvl3pPr marL="685715" algn="l" defTabSz="685715" rtl="0" eaLnBrk="1" latinLnBrk="0" hangingPunct="1">
        <a:defRPr sz="1400" kern="1200">
          <a:solidFill>
            <a:schemeClr val="tx1"/>
          </a:solidFill>
          <a:latin typeface="+mn-lt"/>
          <a:ea typeface="+mn-ea"/>
          <a:cs typeface="+mn-cs"/>
        </a:defRPr>
      </a:lvl3pPr>
      <a:lvl4pPr marL="1028573" algn="l" defTabSz="685715" rtl="0" eaLnBrk="1" latinLnBrk="0" hangingPunct="1">
        <a:defRPr sz="1400" kern="1200">
          <a:solidFill>
            <a:schemeClr val="tx1"/>
          </a:solidFill>
          <a:latin typeface="+mn-lt"/>
          <a:ea typeface="+mn-ea"/>
          <a:cs typeface="+mn-cs"/>
        </a:defRPr>
      </a:lvl4pPr>
      <a:lvl5pPr marL="1371430" algn="l" defTabSz="685715" rtl="0" eaLnBrk="1" latinLnBrk="0" hangingPunct="1">
        <a:defRPr sz="1400" kern="1200">
          <a:solidFill>
            <a:schemeClr val="tx1"/>
          </a:solidFill>
          <a:latin typeface="+mn-lt"/>
          <a:ea typeface="+mn-ea"/>
          <a:cs typeface="+mn-cs"/>
        </a:defRPr>
      </a:lvl5pPr>
      <a:lvl6pPr marL="1714289" algn="l" defTabSz="685715" rtl="0" eaLnBrk="1" latinLnBrk="0" hangingPunct="1">
        <a:defRPr sz="1400" kern="1200">
          <a:solidFill>
            <a:schemeClr val="tx1"/>
          </a:solidFill>
          <a:latin typeface="+mn-lt"/>
          <a:ea typeface="+mn-ea"/>
          <a:cs typeface="+mn-cs"/>
        </a:defRPr>
      </a:lvl6pPr>
      <a:lvl7pPr marL="2057144" algn="l" defTabSz="685715" rtl="0" eaLnBrk="1" latinLnBrk="0" hangingPunct="1">
        <a:defRPr sz="1400" kern="1200">
          <a:solidFill>
            <a:schemeClr val="tx1"/>
          </a:solidFill>
          <a:latin typeface="+mn-lt"/>
          <a:ea typeface="+mn-ea"/>
          <a:cs typeface="+mn-cs"/>
        </a:defRPr>
      </a:lvl7pPr>
      <a:lvl8pPr marL="2400000" algn="l" defTabSz="685715" rtl="0" eaLnBrk="1" latinLnBrk="0" hangingPunct="1">
        <a:defRPr sz="1400" kern="1200">
          <a:solidFill>
            <a:schemeClr val="tx1"/>
          </a:solidFill>
          <a:latin typeface="+mn-lt"/>
          <a:ea typeface="+mn-ea"/>
          <a:cs typeface="+mn-cs"/>
        </a:defRPr>
      </a:lvl8pPr>
      <a:lvl9pPr marL="2742857" algn="l" defTabSz="685715"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pPr defTabSz="685800" fontAlgn="auto">
              <a:spcBef>
                <a:spcPts val="0"/>
              </a:spcBef>
              <a:spcAft>
                <a:spcPts val="0"/>
              </a:spcAft>
            </a:pPr>
            <a:fld id="{95D8E08C-BCB5-4C4C-827F-8D9281F5067F}" type="datetimeFigureOut">
              <a:rPr lang="en-US" smtClean="0">
                <a:solidFill>
                  <a:prstClr val="black">
                    <a:tint val="75000"/>
                  </a:prstClr>
                </a:solidFill>
                <a:latin typeface="Calibri" panose="020F0502020204030204"/>
                <a:ea typeface="+mn-ea"/>
              </a:rPr>
              <a:pPr defTabSz="685800" fontAlgn="auto">
                <a:spcBef>
                  <a:spcPts val="0"/>
                </a:spcBef>
                <a:spcAft>
                  <a:spcPts val="0"/>
                </a:spcAft>
              </a:pPr>
              <a:t>1/14/2019</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pPr defTabSz="685800" fontAlgn="auto">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pPr defTabSz="685800" fontAlgn="auto">
              <a:spcBef>
                <a:spcPts val="0"/>
              </a:spcBef>
              <a:spcAft>
                <a:spcPts val="0"/>
              </a:spcAft>
            </a:pPr>
            <a:fld id="{9EE5E640-B616-44A2-8A65-806F126B10FA}" type="slidenum">
              <a:rPr lang="en-US" smtClean="0">
                <a:solidFill>
                  <a:prstClr val="black">
                    <a:tint val="75000"/>
                  </a:prstClr>
                </a:solidFill>
                <a:latin typeface="Calibri" panose="020F0502020204030204"/>
                <a:ea typeface="+mn-ea"/>
              </a:rPr>
              <a:pPr defTabSz="685800" fontAlgn="auto">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926387205"/>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56.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www.clustermap.ca/app/scr/is/ccmp/web#!/en/home" TargetMode="External"/><Relationship Id="rId2" Type="http://schemas.openxmlformats.org/officeDocument/2006/relationships/notesSlide" Target="../notesSlides/notesSlide4.xml"/><Relationship Id="rId1" Type="http://schemas.openxmlformats.org/officeDocument/2006/relationships/slideLayout" Target="../slideLayouts/slideLayout56.xml"/><Relationship Id="rId6" Type="http://schemas.openxmlformats.org/officeDocument/2006/relationships/image" Target="../media/image18.png"/><Relationship Id="rId5" Type="http://schemas.openxmlformats.org/officeDocument/2006/relationships/hyperlink" Target="http://innovation.canada.ca/" TargetMode="Externa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ctrTitle"/>
          </p:nvPr>
        </p:nvSpPr>
        <p:spPr/>
        <p:txBody>
          <a:bodyPr/>
          <a:lstStyle/>
          <a:p>
            <a:pPr eaLnBrk="1" hangingPunct="1"/>
            <a:r>
              <a:rPr lang="en-CA" altLang="en-US" dirty="0"/>
              <a:t>Agile Bootcamp	</a:t>
            </a:r>
          </a:p>
        </p:txBody>
      </p:sp>
      <p:sp>
        <p:nvSpPr>
          <p:cNvPr id="22531" name="Subtitle 2"/>
          <p:cNvSpPr>
            <a:spLocks noGrp="1"/>
          </p:cNvSpPr>
          <p:nvPr>
            <p:ph type="subTitle" idx="1"/>
          </p:nvPr>
        </p:nvSpPr>
        <p:spPr/>
        <p:txBody>
          <a:bodyPr/>
          <a:lstStyle/>
          <a:p>
            <a:r>
              <a:rPr lang="en-CA" dirty="0" smtClean="0"/>
              <a:t>Overview</a:t>
            </a:r>
            <a:endParaRPr altLang="en-US" dirty="0">
              <a:ea typeface="ヒラギノ角ゴ Pro W3" pitchFamily="127" charset="-128"/>
            </a:endParaRPr>
          </a:p>
        </p:txBody>
      </p:sp>
    </p:spTree>
    <p:extLst>
      <p:ext uri="{BB962C8B-B14F-4D97-AF65-F5344CB8AC3E}">
        <p14:creationId xmlns:p14="http://schemas.microsoft.com/office/powerpoint/2010/main" val="26106456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78075564-AF6E-40FC-905A-F6C5E8D29614}" type="slidenum">
              <a:rPr lang="en-US" altLang="en-US" smtClean="0"/>
              <a:pPr/>
              <a:t>10</a:t>
            </a:fld>
            <a:endParaRPr lang="en-US" altLang="en-US" dirty="0"/>
          </a:p>
        </p:txBody>
      </p:sp>
      <p:sp>
        <p:nvSpPr>
          <p:cNvPr id="5" name="Title 4"/>
          <p:cNvSpPr>
            <a:spLocks noGrp="1"/>
          </p:cNvSpPr>
          <p:nvPr>
            <p:ph type="ctrTitle"/>
          </p:nvPr>
        </p:nvSpPr>
        <p:spPr/>
        <p:txBody>
          <a:bodyPr/>
          <a:lstStyle/>
          <a:p>
            <a:r>
              <a:rPr lang="en-CA" dirty="0"/>
              <a:t>Agile</a:t>
            </a:r>
            <a:endParaRPr lang="en-CA" cap="small" dirty="0"/>
          </a:p>
        </p:txBody>
      </p:sp>
      <p:sp>
        <p:nvSpPr>
          <p:cNvPr id="6" name="Subtitle 5"/>
          <p:cNvSpPr>
            <a:spLocks noGrp="1"/>
          </p:cNvSpPr>
          <p:nvPr>
            <p:ph type="subTitle" idx="1"/>
          </p:nvPr>
        </p:nvSpPr>
        <p:spPr/>
        <p:txBody>
          <a:bodyPr/>
          <a:lstStyle/>
          <a:p>
            <a:r>
              <a:rPr lang="en-CA" dirty="0"/>
              <a:t>The Science of Productivity</a:t>
            </a:r>
          </a:p>
        </p:txBody>
      </p:sp>
    </p:spTree>
    <p:extLst>
      <p:ext uri="{BB962C8B-B14F-4D97-AF65-F5344CB8AC3E}">
        <p14:creationId xmlns:p14="http://schemas.microsoft.com/office/powerpoint/2010/main" val="33100482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0"/>
            <a:ext cx="9124950" cy="5143500"/>
          </a:xfrm>
          <a:prstGeom prst="rect">
            <a:avLst/>
          </a:prstGeom>
        </p:spPr>
      </p:pic>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11</a:t>
            </a:fld>
            <a:endParaRPr lang="en-US" altLang="en-US" dirty="0"/>
          </a:p>
        </p:txBody>
      </p:sp>
      <p:sp>
        <p:nvSpPr>
          <p:cNvPr id="7" name="Rectangle 6"/>
          <p:cNvSpPr/>
          <p:nvPr/>
        </p:nvSpPr>
        <p:spPr>
          <a:xfrm>
            <a:off x="-107795" y="1115122"/>
            <a:ext cx="9359590" cy="1880839"/>
          </a:xfrm>
          <a:prstGeom prst="rect">
            <a:avLst/>
          </a:prstGeom>
          <a:solidFill>
            <a:srgbClr val="427BBF">
              <a:alpha val="96863"/>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9" name="Title 2"/>
          <p:cNvSpPr txBox="1">
            <a:spLocks/>
          </p:cNvSpPr>
          <p:nvPr/>
        </p:nvSpPr>
        <p:spPr bwMode="auto">
          <a:xfrm>
            <a:off x="457216" y="1486833"/>
            <a:ext cx="7043349" cy="873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0" tIns="45705" rIns="91410" bIns="45705" numCol="1" anchor="b" anchorCtr="0" compatLnSpc="1">
            <a:prstTxWarp prst="textNoShape">
              <a:avLst/>
            </a:prstTxWarp>
            <a:normAutofit/>
          </a:bodyPr>
          <a:lstStyle>
            <a:lvl1pPr algn="l" defTabSz="457022" rtl="0" eaLnBrk="1" fontAlgn="base" hangingPunct="1">
              <a:spcBef>
                <a:spcPct val="0"/>
              </a:spcBef>
              <a:spcAft>
                <a:spcPct val="0"/>
              </a:spcAft>
              <a:defRPr lang="en-US" sz="3600" b="0" i="0" kern="1200">
                <a:solidFill>
                  <a:srgbClr val="F68C1E"/>
                </a:solidFill>
                <a:latin typeface="Century Gothic" panose="020B0502020202020204" pitchFamily="34" charset="0"/>
                <a:ea typeface="ヒラギノ角ゴ Pro W3" pitchFamily="126" charset="-128"/>
                <a:cs typeface="Arial" panose="020B0604020202020204" pitchFamily="34" charset="0"/>
              </a:defRPr>
            </a:lvl1pPr>
            <a:lvl2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022"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063"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090"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124"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4000" dirty="0" smtClean="0">
                <a:solidFill>
                  <a:schemeClr val="bg1"/>
                </a:solidFill>
              </a:rPr>
              <a:t>Exercise: What is Agile?</a:t>
            </a:r>
            <a:endParaRPr lang="en-CA" sz="4000" dirty="0">
              <a:solidFill>
                <a:schemeClr val="bg1"/>
              </a:solidFill>
            </a:endParaRPr>
          </a:p>
        </p:txBody>
      </p:sp>
    </p:spTree>
    <p:extLst>
      <p:ext uri="{BB962C8B-B14F-4D97-AF65-F5344CB8AC3E}">
        <p14:creationId xmlns:p14="http://schemas.microsoft.com/office/powerpoint/2010/main" val="38483378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rgbClr val="427BBF"/>
                </a:solidFill>
              </a:rPr>
              <a:t>Science of Productivity</a:t>
            </a:r>
            <a:endParaRPr lang="en-CA" dirty="0">
              <a:solidFill>
                <a:srgbClr val="427BBF"/>
              </a:solidFill>
            </a:endParaRPr>
          </a:p>
        </p:txBody>
      </p:sp>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12</a:t>
            </a:fld>
            <a:endParaRPr lang="en-US" altLang="en-US" dirty="0"/>
          </a:p>
        </p:txBody>
      </p:sp>
      <p:grpSp>
        <p:nvGrpSpPr>
          <p:cNvPr id="9" name="Group 8"/>
          <p:cNvGrpSpPr>
            <a:grpSpLocks noChangeAspect="1"/>
          </p:cNvGrpSpPr>
          <p:nvPr/>
        </p:nvGrpSpPr>
        <p:grpSpPr>
          <a:xfrm>
            <a:off x="2284632" y="1590312"/>
            <a:ext cx="1079999" cy="1080000"/>
            <a:chOff x="4749801" y="1658937"/>
            <a:chExt cx="460375" cy="460376"/>
          </a:xfrm>
          <a:solidFill>
            <a:srgbClr val="5B9BD5"/>
          </a:solidFill>
        </p:grpSpPr>
        <p:sp>
          <p:nvSpPr>
            <p:cNvPr id="10" name="Freeform 520"/>
            <p:cNvSpPr>
              <a:spLocks/>
            </p:cNvSpPr>
            <p:nvPr/>
          </p:nvSpPr>
          <p:spPr bwMode="auto">
            <a:xfrm>
              <a:off x="4749801" y="2076450"/>
              <a:ext cx="158750" cy="42863"/>
            </a:xfrm>
            <a:custGeom>
              <a:avLst/>
              <a:gdLst>
                <a:gd name="T0" fmla="*/ 88 w 88"/>
                <a:gd name="T1" fmla="*/ 24 h 24"/>
                <a:gd name="T2" fmla="*/ 80 w 88"/>
                <a:gd name="T3" fmla="*/ 24 h 24"/>
                <a:gd name="T4" fmla="*/ 80 w 88"/>
                <a:gd name="T5" fmla="*/ 8 h 24"/>
                <a:gd name="T6" fmla="*/ 8 w 88"/>
                <a:gd name="T7" fmla="*/ 8 h 24"/>
                <a:gd name="T8" fmla="*/ 8 w 88"/>
                <a:gd name="T9" fmla="*/ 24 h 24"/>
                <a:gd name="T10" fmla="*/ 0 w 88"/>
                <a:gd name="T11" fmla="*/ 24 h 24"/>
                <a:gd name="T12" fmla="*/ 0 w 88"/>
                <a:gd name="T13" fmla="*/ 4 h 24"/>
                <a:gd name="T14" fmla="*/ 4 w 88"/>
                <a:gd name="T15" fmla="*/ 0 h 24"/>
                <a:gd name="T16" fmla="*/ 84 w 88"/>
                <a:gd name="T17" fmla="*/ 0 h 24"/>
                <a:gd name="T18" fmla="*/ 88 w 88"/>
                <a:gd name="T19" fmla="*/ 4 h 24"/>
                <a:gd name="T20" fmla="*/ 88 w 88"/>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24">
                  <a:moveTo>
                    <a:pt x="88" y="24"/>
                  </a:moveTo>
                  <a:cubicBezTo>
                    <a:pt x="80" y="24"/>
                    <a:pt x="80" y="24"/>
                    <a:pt x="80" y="24"/>
                  </a:cubicBezTo>
                  <a:cubicBezTo>
                    <a:pt x="80" y="8"/>
                    <a:pt x="80" y="8"/>
                    <a:pt x="80" y="8"/>
                  </a:cubicBezTo>
                  <a:cubicBezTo>
                    <a:pt x="8" y="8"/>
                    <a:pt x="8" y="8"/>
                    <a:pt x="8" y="8"/>
                  </a:cubicBezTo>
                  <a:cubicBezTo>
                    <a:pt x="8" y="24"/>
                    <a:pt x="8" y="24"/>
                    <a:pt x="8" y="24"/>
                  </a:cubicBezTo>
                  <a:cubicBezTo>
                    <a:pt x="0" y="24"/>
                    <a:pt x="0" y="24"/>
                    <a:pt x="0" y="24"/>
                  </a:cubicBezTo>
                  <a:cubicBezTo>
                    <a:pt x="0" y="4"/>
                    <a:pt x="0" y="4"/>
                    <a:pt x="0" y="4"/>
                  </a:cubicBezTo>
                  <a:cubicBezTo>
                    <a:pt x="0" y="2"/>
                    <a:pt x="2" y="0"/>
                    <a:pt x="4" y="0"/>
                  </a:cubicBezTo>
                  <a:cubicBezTo>
                    <a:pt x="84" y="0"/>
                    <a:pt x="84" y="0"/>
                    <a:pt x="84" y="0"/>
                  </a:cubicBezTo>
                  <a:cubicBezTo>
                    <a:pt x="86" y="0"/>
                    <a:pt x="88" y="2"/>
                    <a:pt x="88" y="4"/>
                  </a:cubicBezTo>
                  <a:lnTo>
                    <a:pt x="8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 name="Freeform 521"/>
            <p:cNvSpPr>
              <a:spLocks/>
            </p:cNvSpPr>
            <p:nvPr/>
          </p:nvSpPr>
          <p:spPr bwMode="auto">
            <a:xfrm>
              <a:off x="4894264" y="2033587"/>
              <a:ext cx="158750" cy="85725"/>
            </a:xfrm>
            <a:custGeom>
              <a:avLst/>
              <a:gdLst>
                <a:gd name="T0" fmla="*/ 88 w 88"/>
                <a:gd name="T1" fmla="*/ 48 h 48"/>
                <a:gd name="T2" fmla="*/ 80 w 88"/>
                <a:gd name="T3" fmla="*/ 48 h 48"/>
                <a:gd name="T4" fmla="*/ 80 w 88"/>
                <a:gd name="T5" fmla="*/ 8 h 48"/>
                <a:gd name="T6" fmla="*/ 8 w 88"/>
                <a:gd name="T7" fmla="*/ 8 h 48"/>
                <a:gd name="T8" fmla="*/ 8 w 88"/>
                <a:gd name="T9" fmla="*/ 16 h 48"/>
                <a:gd name="T10" fmla="*/ 0 w 88"/>
                <a:gd name="T11" fmla="*/ 16 h 48"/>
                <a:gd name="T12" fmla="*/ 0 w 88"/>
                <a:gd name="T13" fmla="*/ 4 h 48"/>
                <a:gd name="T14" fmla="*/ 4 w 88"/>
                <a:gd name="T15" fmla="*/ 0 h 48"/>
                <a:gd name="T16" fmla="*/ 84 w 88"/>
                <a:gd name="T17" fmla="*/ 0 h 48"/>
                <a:gd name="T18" fmla="*/ 88 w 88"/>
                <a:gd name="T19" fmla="*/ 4 h 48"/>
                <a:gd name="T20" fmla="*/ 88 w 88"/>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48">
                  <a:moveTo>
                    <a:pt x="88" y="48"/>
                  </a:moveTo>
                  <a:cubicBezTo>
                    <a:pt x="80" y="48"/>
                    <a:pt x="80" y="48"/>
                    <a:pt x="80" y="48"/>
                  </a:cubicBezTo>
                  <a:cubicBezTo>
                    <a:pt x="80" y="8"/>
                    <a:pt x="80" y="8"/>
                    <a:pt x="80" y="8"/>
                  </a:cubicBezTo>
                  <a:cubicBezTo>
                    <a:pt x="8" y="8"/>
                    <a:pt x="8" y="8"/>
                    <a:pt x="8" y="8"/>
                  </a:cubicBezTo>
                  <a:cubicBezTo>
                    <a:pt x="8" y="16"/>
                    <a:pt x="8" y="16"/>
                    <a:pt x="8" y="16"/>
                  </a:cubicBezTo>
                  <a:cubicBezTo>
                    <a:pt x="0" y="16"/>
                    <a:pt x="0" y="16"/>
                    <a:pt x="0" y="16"/>
                  </a:cubicBezTo>
                  <a:cubicBezTo>
                    <a:pt x="0" y="4"/>
                    <a:pt x="0" y="4"/>
                    <a:pt x="0" y="4"/>
                  </a:cubicBezTo>
                  <a:cubicBezTo>
                    <a:pt x="0" y="2"/>
                    <a:pt x="2" y="0"/>
                    <a:pt x="4" y="0"/>
                  </a:cubicBezTo>
                  <a:cubicBezTo>
                    <a:pt x="84" y="0"/>
                    <a:pt x="84" y="0"/>
                    <a:pt x="84" y="0"/>
                  </a:cubicBezTo>
                  <a:cubicBezTo>
                    <a:pt x="86" y="0"/>
                    <a:pt x="88" y="2"/>
                    <a:pt x="88" y="4"/>
                  </a:cubicBezTo>
                  <a:lnTo>
                    <a:pt x="8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 name="Freeform 522"/>
            <p:cNvSpPr>
              <a:spLocks/>
            </p:cNvSpPr>
            <p:nvPr/>
          </p:nvSpPr>
          <p:spPr bwMode="auto">
            <a:xfrm>
              <a:off x="5038726" y="1990725"/>
              <a:ext cx="171450" cy="128588"/>
            </a:xfrm>
            <a:custGeom>
              <a:avLst/>
              <a:gdLst>
                <a:gd name="T0" fmla="*/ 96 w 96"/>
                <a:gd name="T1" fmla="*/ 72 h 72"/>
                <a:gd name="T2" fmla="*/ 88 w 96"/>
                <a:gd name="T3" fmla="*/ 72 h 72"/>
                <a:gd name="T4" fmla="*/ 88 w 96"/>
                <a:gd name="T5" fmla="*/ 8 h 72"/>
                <a:gd name="T6" fmla="*/ 8 w 96"/>
                <a:gd name="T7" fmla="*/ 8 h 72"/>
                <a:gd name="T8" fmla="*/ 8 w 96"/>
                <a:gd name="T9" fmla="*/ 16 h 72"/>
                <a:gd name="T10" fmla="*/ 0 w 96"/>
                <a:gd name="T11" fmla="*/ 16 h 72"/>
                <a:gd name="T12" fmla="*/ 0 w 96"/>
                <a:gd name="T13" fmla="*/ 4 h 72"/>
                <a:gd name="T14" fmla="*/ 4 w 96"/>
                <a:gd name="T15" fmla="*/ 0 h 72"/>
                <a:gd name="T16" fmla="*/ 92 w 96"/>
                <a:gd name="T17" fmla="*/ 0 h 72"/>
                <a:gd name="T18" fmla="*/ 96 w 96"/>
                <a:gd name="T19" fmla="*/ 4 h 72"/>
                <a:gd name="T20" fmla="*/ 96 w 96"/>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72">
                  <a:moveTo>
                    <a:pt x="96" y="72"/>
                  </a:moveTo>
                  <a:cubicBezTo>
                    <a:pt x="88" y="72"/>
                    <a:pt x="88" y="72"/>
                    <a:pt x="88" y="72"/>
                  </a:cubicBezTo>
                  <a:cubicBezTo>
                    <a:pt x="88" y="8"/>
                    <a:pt x="88" y="8"/>
                    <a:pt x="88" y="8"/>
                  </a:cubicBezTo>
                  <a:cubicBezTo>
                    <a:pt x="8" y="8"/>
                    <a:pt x="8" y="8"/>
                    <a:pt x="8" y="8"/>
                  </a:cubicBezTo>
                  <a:cubicBezTo>
                    <a:pt x="8" y="16"/>
                    <a:pt x="8" y="16"/>
                    <a:pt x="8" y="16"/>
                  </a:cubicBezTo>
                  <a:cubicBezTo>
                    <a:pt x="0" y="16"/>
                    <a:pt x="0" y="16"/>
                    <a:pt x="0" y="16"/>
                  </a:cubicBezTo>
                  <a:cubicBezTo>
                    <a:pt x="0" y="4"/>
                    <a:pt x="0" y="4"/>
                    <a:pt x="0" y="4"/>
                  </a:cubicBezTo>
                  <a:cubicBezTo>
                    <a:pt x="0" y="2"/>
                    <a:pt x="2" y="0"/>
                    <a:pt x="4" y="0"/>
                  </a:cubicBezTo>
                  <a:cubicBezTo>
                    <a:pt x="92" y="0"/>
                    <a:pt x="92" y="0"/>
                    <a:pt x="92" y="0"/>
                  </a:cubicBezTo>
                  <a:cubicBezTo>
                    <a:pt x="94" y="0"/>
                    <a:pt x="96" y="2"/>
                    <a:pt x="96" y="4"/>
                  </a:cubicBezTo>
                  <a:lnTo>
                    <a:pt x="9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 name="Freeform 523"/>
            <p:cNvSpPr>
              <a:spLocks noEditPoints="1"/>
            </p:cNvSpPr>
            <p:nvPr/>
          </p:nvSpPr>
          <p:spPr bwMode="auto">
            <a:xfrm>
              <a:off x="4922839" y="1658937"/>
              <a:ext cx="71438" cy="71438"/>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6" y="32"/>
                    <a:pt x="32" y="27"/>
                    <a:pt x="32" y="20"/>
                  </a:cubicBezTo>
                  <a:cubicBezTo>
                    <a:pt x="32" y="13"/>
                    <a:pt x="26" y="8"/>
                    <a:pt x="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 name="Freeform 524"/>
            <p:cNvSpPr>
              <a:spLocks/>
            </p:cNvSpPr>
            <p:nvPr/>
          </p:nvSpPr>
          <p:spPr bwMode="auto">
            <a:xfrm>
              <a:off x="4791076" y="1724025"/>
              <a:ext cx="141288" cy="107950"/>
            </a:xfrm>
            <a:custGeom>
              <a:avLst/>
              <a:gdLst>
                <a:gd name="T0" fmla="*/ 17 w 78"/>
                <a:gd name="T1" fmla="*/ 60 h 60"/>
                <a:gd name="T2" fmla="*/ 14 w 78"/>
                <a:gd name="T3" fmla="*/ 59 h 60"/>
                <a:gd name="T4" fmla="*/ 2 w 78"/>
                <a:gd name="T5" fmla="*/ 47 h 60"/>
                <a:gd name="T6" fmla="*/ 2 w 78"/>
                <a:gd name="T7" fmla="*/ 41 h 60"/>
                <a:gd name="T8" fmla="*/ 30 w 78"/>
                <a:gd name="T9" fmla="*/ 13 h 60"/>
                <a:gd name="T10" fmla="*/ 32 w 78"/>
                <a:gd name="T11" fmla="*/ 12 h 60"/>
                <a:gd name="T12" fmla="*/ 76 w 78"/>
                <a:gd name="T13" fmla="*/ 0 h 60"/>
                <a:gd name="T14" fmla="*/ 78 w 78"/>
                <a:gd name="T15" fmla="*/ 8 h 60"/>
                <a:gd name="T16" fmla="*/ 35 w 78"/>
                <a:gd name="T17" fmla="*/ 20 h 60"/>
                <a:gd name="T18" fmla="*/ 10 w 78"/>
                <a:gd name="T19" fmla="*/ 44 h 60"/>
                <a:gd name="T20" fmla="*/ 17 w 78"/>
                <a:gd name="T21" fmla="*/ 50 h 60"/>
                <a:gd name="T22" fmla="*/ 38 w 78"/>
                <a:gd name="T23" fmla="*/ 29 h 60"/>
                <a:gd name="T24" fmla="*/ 40 w 78"/>
                <a:gd name="T25" fmla="*/ 28 h 60"/>
                <a:gd name="T26" fmla="*/ 72 w 78"/>
                <a:gd name="T27" fmla="*/ 20 h 60"/>
                <a:gd name="T28" fmla="*/ 74 w 78"/>
                <a:gd name="T29" fmla="*/ 28 h 60"/>
                <a:gd name="T30" fmla="*/ 43 w 78"/>
                <a:gd name="T31" fmla="*/ 36 h 60"/>
                <a:gd name="T32" fmla="*/ 20 w 78"/>
                <a:gd name="T33" fmla="*/ 59 h 60"/>
                <a:gd name="T34" fmla="*/ 17 w 78"/>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60">
                  <a:moveTo>
                    <a:pt x="17" y="60"/>
                  </a:moveTo>
                  <a:cubicBezTo>
                    <a:pt x="16" y="60"/>
                    <a:pt x="15" y="60"/>
                    <a:pt x="14" y="59"/>
                  </a:cubicBezTo>
                  <a:cubicBezTo>
                    <a:pt x="2" y="47"/>
                    <a:pt x="2" y="47"/>
                    <a:pt x="2" y="47"/>
                  </a:cubicBezTo>
                  <a:cubicBezTo>
                    <a:pt x="0" y="45"/>
                    <a:pt x="0" y="43"/>
                    <a:pt x="2" y="41"/>
                  </a:cubicBezTo>
                  <a:cubicBezTo>
                    <a:pt x="30" y="13"/>
                    <a:pt x="30" y="13"/>
                    <a:pt x="30" y="13"/>
                  </a:cubicBezTo>
                  <a:cubicBezTo>
                    <a:pt x="30" y="13"/>
                    <a:pt x="31" y="12"/>
                    <a:pt x="32" y="12"/>
                  </a:cubicBezTo>
                  <a:cubicBezTo>
                    <a:pt x="76" y="0"/>
                    <a:pt x="76" y="0"/>
                    <a:pt x="76" y="0"/>
                  </a:cubicBezTo>
                  <a:cubicBezTo>
                    <a:pt x="78" y="8"/>
                    <a:pt x="78" y="8"/>
                    <a:pt x="78" y="8"/>
                  </a:cubicBezTo>
                  <a:cubicBezTo>
                    <a:pt x="35" y="20"/>
                    <a:pt x="35" y="20"/>
                    <a:pt x="35" y="20"/>
                  </a:cubicBezTo>
                  <a:cubicBezTo>
                    <a:pt x="10" y="44"/>
                    <a:pt x="10" y="44"/>
                    <a:pt x="10" y="44"/>
                  </a:cubicBezTo>
                  <a:cubicBezTo>
                    <a:pt x="17" y="50"/>
                    <a:pt x="17" y="50"/>
                    <a:pt x="17" y="50"/>
                  </a:cubicBezTo>
                  <a:cubicBezTo>
                    <a:pt x="38" y="29"/>
                    <a:pt x="38" y="29"/>
                    <a:pt x="38" y="29"/>
                  </a:cubicBezTo>
                  <a:cubicBezTo>
                    <a:pt x="38" y="29"/>
                    <a:pt x="39" y="28"/>
                    <a:pt x="40" y="28"/>
                  </a:cubicBezTo>
                  <a:cubicBezTo>
                    <a:pt x="72" y="20"/>
                    <a:pt x="72" y="20"/>
                    <a:pt x="72" y="20"/>
                  </a:cubicBezTo>
                  <a:cubicBezTo>
                    <a:pt x="74" y="28"/>
                    <a:pt x="74" y="28"/>
                    <a:pt x="74" y="28"/>
                  </a:cubicBezTo>
                  <a:cubicBezTo>
                    <a:pt x="43" y="36"/>
                    <a:pt x="43" y="36"/>
                    <a:pt x="43" y="36"/>
                  </a:cubicBezTo>
                  <a:cubicBezTo>
                    <a:pt x="20" y="59"/>
                    <a:pt x="20" y="59"/>
                    <a:pt x="20" y="59"/>
                  </a:cubicBezTo>
                  <a:cubicBezTo>
                    <a:pt x="19" y="60"/>
                    <a:pt x="18" y="60"/>
                    <a:pt x="17"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5" name="Freeform 525"/>
            <p:cNvSpPr>
              <a:spLocks/>
            </p:cNvSpPr>
            <p:nvPr/>
          </p:nvSpPr>
          <p:spPr bwMode="auto">
            <a:xfrm>
              <a:off x="4927601" y="1695450"/>
              <a:ext cx="160338" cy="273050"/>
            </a:xfrm>
            <a:custGeom>
              <a:avLst/>
              <a:gdLst>
                <a:gd name="T0" fmla="*/ 57 w 89"/>
                <a:gd name="T1" fmla="*/ 152 h 152"/>
                <a:gd name="T2" fmla="*/ 53 w 89"/>
                <a:gd name="T3" fmla="*/ 150 h 152"/>
                <a:gd name="T4" fmla="*/ 30 w 89"/>
                <a:gd name="T5" fmla="*/ 111 h 152"/>
                <a:gd name="T6" fmla="*/ 0 w 89"/>
                <a:gd name="T7" fmla="*/ 104 h 152"/>
                <a:gd name="T8" fmla="*/ 2 w 89"/>
                <a:gd name="T9" fmla="*/ 96 h 152"/>
                <a:gd name="T10" fmla="*/ 34 w 89"/>
                <a:gd name="T11" fmla="*/ 104 h 152"/>
                <a:gd name="T12" fmla="*/ 36 w 89"/>
                <a:gd name="T13" fmla="*/ 106 h 152"/>
                <a:gd name="T14" fmla="*/ 58 w 89"/>
                <a:gd name="T15" fmla="*/ 143 h 152"/>
                <a:gd name="T16" fmla="*/ 68 w 89"/>
                <a:gd name="T17" fmla="*/ 138 h 152"/>
                <a:gd name="T18" fmla="*/ 50 w 89"/>
                <a:gd name="T19" fmla="*/ 99 h 152"/>
                <a:gd name="T20" fmla="*/ 11 w 89"/>
                <a:gd name="T21" fmla="*/ 80 h 152"/>
                <a:gd name="T22" fmla="*/ 9 w 89"/>
                <a:gd name="T23" fmla="*/ 75 h 152"/>
                <a:gd name="T24" fmla="*/ 17 w 89"/>
                <a:gd name="T25" fmla="*/ 47 h 152"/>
                <a:gd name="T26" fmla="*/ 20 w 89"/>
                <a:gd name="T27" fmla="*/ 44 h 152"/>
                <a:gd name="T28" fmla="*/ 55 w 89"/>
                <a:gd name="T29" fmla="*/ 40 h 152"/>
                <a:gd name="T30" fmla="*/ 79 w 89"/>
                <a:gd name="T31" fmla="*/ 16 h 152"/>
                <a:gd name="T32" fmla="*/ 73 w 89"/>
                <a:gd name="T33" fmla="*/ 10 h 152"/>
                <a:gd name="T34" fmla="*/ 52 w 89"/>
                <a:gd name="T35" fmla="*/ 31 h 152"/>
                <a:gd name="T36" fmla="*/ 49 w 89"/>
                <a:gd name="T37" fmla="*/ 32 h 152"/>
                <a:gd name="T38" fmla="*/ 21 w 89"/>
                <a:gd name="T39" fmla="*/ 32 h 152"/>
                <a:gd name="T40" fmla="*/ 21 w 89"/>
                <a:gd name="T41" fmla="*/ 24 h 152"/>
                <a:gd name="T42" fmla="*/ 47 w 89"/>
                <a:gd name="T43" fmla="*/ 24 h 152"/>
                <a:gd name="T44" fmla="*/ 70 w 89"/>
                <a:gd name="T45" fmla="*/ 1 h 152"/>
                <a:gd name="T46" fmla="*/ 76 w 89"/>
                <a:gd name="T47" fmla="*/ 1 h 152"/>
                <a:gd name="T48" fmla="*/ 88 w 89"/>
                <a:gd name="T49" fmla="*/ 13 h 152"/>
                <a:gd name="T50" fmla="*/ 88 w 89"/>
                <a:gd name="T51" fmla="*/ 19 h 152"/>
                <a:gd name="T52" fmla="*/ 60 w 89"/>
                <a:gd name="T53" fmla="*/ 47 h 152"/>
                <a:gd name="T54" fmla="*/ 57 w 89"/>
                <a:gd name="T55" fmla="*/ 48 h 152"/>
                <a:gd name="T56" fmla="*/ 24 w 89"/>
                <a:gd name="T57" fmla="*/ 52 h 152"/>
                <a:gd name="T58" fmla="*/ 18 w 89"/>
                <a:gd name="T59" fmla="*/ 74 h 152"/>
                <a:gd name="T60" fmla="*/ 55 w 89"/>
                <a:gd name="T61" fmla="*/ 92 h 152"/>
                <a:gd name="T62" fmla="*/ 56 w 89"/>
                <a:gd name="T63" fmla="*/ 94 h 152"/>
                <a:gd name="T64" fmla="*/ 76 w 89"/>
                <a:gd name="T65" fmla="*/ 138 h 152"/>
                <a:gd name="T66" fmla="*/ 75 w 89"/>
                <a:gd name="T67" fmla="*/ 144 h 152"/>
                <a:gd name="T68" fmla="*/ 59 w 89"/>
                <a:gd name="T69" fmla="*/ 152 h 152"/>
                <a:gd name="T70" fmla="*/ 57 w 89"/>
                <a:gd name="T71"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152">
                  <a:moveTo>
                    <a:pt x="57" y="152"/>
                  </a:moveTo>
                  <a:cubicBezTo>
                    <a:pt x="55" y="152"/>
                    <a:pt x="54" y="151"/>
                    <a:pt x="53" y="150"/>
                  </a:cubicBezTo>
                  <a:cubicBezTo>
                    <a:pt x="30" y="111"/>
                    <a:pt x="30" y="111"/>
                    <a:pt x="30" y="111"/>
                  </a:cubicBezTo>
                  <a:cubicBezTo>
                    <a:pt x="0" y="104"/>
                    <a:pt x="0" y="104"/>
                    <a:pt x="0" y="104"/>
                  </a:cubicBezTo>
                  <a:cubicBezTo>
                    <a:pt x="2" y="96"/>
                    <a:pt x="2" y="96"/>
                    <a:pt x="2" y="96"/>
                  </a:cubicBezTo>
                  <a:cubicBezTo>
                    <a:pt x="34" y="104"/>
                    <a:pt x="34" y="104"/>
                    <a:pt x="34" y="104"/>
                  </a:cubicBezTo>
                  <a:cubicBezTo>
                    <a:pt x="35" y="104"/>
                    <a:pt x="36" y="105"/>
                    <a:pt x="36" y="106"/>
                  </a:cubicBezTo>
                  <a:cubicBezTo>
                    <a:pt x="58" y="143"/>
                    <a:pt x="58" y="143"/>
                    <a:pt x="58" y="143"/>
                  </a:cubicBezTo>
                  <a:cubicBezTo>
                    <a:pt x="68" y="138"/>
                    <a:pt x="68" y="138"/>
                    <a:pt x="68" y="138"/>
                  </a:cubicBezTo>
                  <a:cubicBezTo>
                    <a:pt x="50" y="99"/>
                    <a:pt x="50" y="99"/>
                    <a:pt x="50" y="99"/>
                  </a:cubicBezTo>
                  <a:cubicBezTo>
                    <a:pt x="11" y="80"/>
                    <a:pt x="11" y="80"/>
                    <a:pt x="11" y="80"/>
                  </a:cubicBezTo>
                  <a:cubicBezTo>
                    <a:pt x="9" y="79"/>
                    <a:pt x="8" y="77"/>
                    <a:pt x="9" y="75"/>
                  </a:cubicBezTo>
                  <a:cubicBezTo>
                    <a:pt x="17" y="47"/>
                    <a:pt x="17" y="47"/>
                    <a:pt x="17" y="47"/>
                  </a:cubicBezTo>
                  <a:cubicBezTo>
                    <a:pt x="17" y="45"/>
                    <a:pt x="19" y="44"/>
                    <a:pt x="20" y="44"/>
                  </a:cubicBezTo>
                  <a:cubicBezTo>
                    <a:pt x="55" y="40"/>
                    <a:pt x="55" y="40"/>
                    <a:pt x="55" y="40"/>
                  </a:cubicBezTo>
                  <a:cubicBezTo>
                    <a:pt x="79" y="16"/>
                    <a:pt x="79" y="16"/>
                    <a:pt x="79" y="16"/>
                  </a:cubicBezTo>
                  <a:cubicBezTo>
                    <a:pt x="73" y="10"/>
                    <a:pt x="73" y="10"/>
                    <a:pt x="73" y="10"/>
                  </a:cubicBezTo>
                  <a:cubicBezTo>
                    <a:pt x="52" y="31"/>
                    <a:pt x="52" y="31"/>
                    <a:pt x="52" y="31"/>
                  </a:cubicBezTo>
                  <a:cubicBezTo>
                    <a:pt x="51" y="32"/>
                    <a:pt x="50" y="32"/>
                    <a:pt x="49" y="32"/>
                  </a:cubicBezTo>
                  <a:cubicBezTo>
                    <a:pt x="21" y="32"/>
                    <a:pt x="21" y="32"/>
                    <a:pt x="21" y="32"/>
                  </a:cubicBezTo>
                  <a:cubicBezTo>
                    <a:pt x="21" y="24"/>
                    <a:pt x="21" y="24"/>
                    <a:pt x="21" y="24"/>
                  </a:cubicBezTo>
                  <a:cubicBezTo>
                    <a:pt x="47" y="24"/>
                    <a:pt x="47" y="24"/>
                    <a:pt x="47" y="24"/>
                  </a:cubicBezTo>
                  <a:cubicBezTo>
                    <a:pt x="70" y="1"/>
                    <a:pt x="70" y="1"/>
                    <a:pt x="70" y="1"/>
                  </a:cubicBezTo>
                  <a:cubicBezTo>
                    <a:pt x="71" y="0"/>
                    <a:pt x="74" y="0"/>
                    <a:pt x="76" y="1"/>
                  </a:cubicBezTo>
                  <a:cubicBezTo>
                    <a:pt x="88" y="13"/>
                    <a:pt x="88" y="13"/>
                    <a:pt x="88" y="13"/>
                  </a:cubicBezTo>
                  <a:cubicBezTo>
                    <a:pt x="89" y="15"/>
                    <a:pt x="89" y="17"/>
                    <a:pt x="88" y="19"/>
                  </a:cubicBezTo>
                  <a:cubicBezTo>
                    <a:pt x="60" y="47"/>
                    <a:pt x="60" y="47"/>
                    <a:pt x="60" y="47"/>
                  </a:cubicBezTo>
                  <a:cubicBezTo>
                    <a:pt x="59" y="47"/>
                    <a:pt x="58" y="48"/>
                    <a:pt x="57" y="48"/>
                  </a:cubicBezTo>
                  <a:cubicBezTo>
                    <a:pt x="24" y="52"/>
                    <a:pt x="24" y="52"/>
                    <a:pt x="24" y="52"/>
                  </a:cubicBezTo>
                  <a:cubicBezTo>
                    <a:pt x="18" y="74"/>
                    <a:pt x="18" y="74"/>
                    <a:pt x="18" y="74"/>
                  </a:cubicBezTo>
                  <a:cubicBezTo>
                    <a:pt x="55" y="92"/>
                    <a:pt x="55" y="92"/>
                    <a:pt x="55" y="92"/>
                  </a:cubicBezTo>
                  <a:cubicBezTo>
                    <a:pt x="55" y="93"/>
                    <a:pt x="56" y="94"/>
                    <a:pt x="56" y="94"/>
                  </a:cubicBezTo>
                  <a:cubicBezTo>
                    <a:pt x="76" y="138"/>
                    <a:pt x="76" y="138"/>
                    <a:pt x="76" y="138"/>
                  </a:cubicBezTo>
                  <a:cubicBezTo>
                    <a:pt x="77" y="140"/>
                    <a:pt x="76" y="143"/>
                    <a:pt x="75" y="144"/>
                  </a:cubicBezTo>
                  <a:cubicBezTo>
                    <a:pt x="59" y="152"/>
                    <a:pt x="59" y="152"/>
                    <a:pt x="59" y="152"/>
                  </a:cubicBezTo>
                  <a:cubicBezTo>
                    <a:pt x="58" y="152"/>
                    <a:pt x="57" y="152"/>
                    <a:pt x="57"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6" name="Freeform 526"/>
            <p:cNvSpPr>
              <a:spLocks/>
            </p:cNvSpPr>
            <p:nvPr/>
          </p:nvSpPr>
          <p:spPr bwMode="auto">
            <a:xfrm>
              <a:off x="4805364" y="1771650"/>
              <a:ext cx="139700" cy="233363"/>
            </a:xfrm>
            <a:custGeom>
              <a:avLst/>
              <a:gdLst>
                <a:gd name="T0" fmla="*/ 17 w 77"/>
                <a:gd name="T1" fmla="*/ 129 h 129"/>
                <a:gd name="T2" fmla="*/ 14 w 77"/>
                <a:gd name="T3" fmla="*/ 128 h 129"/>
                <a:gd name="T4" fmla="*/ 2 w 77"/>
                <a:gd name="T5" fmla="*/ 116 h 129"/>
                <a:gd name="T6" fmla="*/ 2 w 77"/>
                <a:gd name="T7" fmla="*/ 110 h 129"/>
                <a:gd name="T8" fmla="*/ 33 w 77"/>
                <a:gd name="T9" fmla="*/ 79 h 129"/>
                <a:gd name="T10" fmla="*/ 45 w 77"/>
                <a:gd name="T11" fmla="*/ 44 h 129"/>
                <a:gd name="T12" fmla="*/ 49 w 77"/>
                <a:gd name="T13" fmla="*/ 0 h 129"/>
                <a:gd name="T14" fmla="*/ 57 w 77"/>
                <a:gd name="T15" fmla="*/ 0 h 129"/>
                <a:gd name="T16" fmla="*/ 53 w 77"/>
                <a:gd name="T17" fmla="*/ 45 h 129"/>
                <a:gd name="T18" fmla="*/ 53 w 77"/>
                <a:gd name="T19" fmla="*/ 46 h 129"/>
                <a:gd name="T20" fmla="*/ 41 w 77"/>
                <a:gd name="T21" fmla="*/ 82 h 129"/>
                <a:gd name="T22" fmla="*/ 40 w 77"/>
                <a:gd name="T23" fmla="*/ 84 h 129"/>
                <a:gd name="T24" fmla="*/ 10 w 77"/>
                <a:gd name="T25" fmla="*/ 113 h 129"/>
                <a:gd name="T26" fmla="*/ 17 w 77"/>
                <a:gd name="T27" fmla="*/ 120 h 129"/>
                <a:gd name="T28" fmla="*/ 57 w 77"/>
                <a:gd name="T29" fmla="*/ 87 h 129"/>
                <a:gd name="T30" fmla="*/ 69 w 77"/>
                <a:gd name="T31" fmla="*/ 48 h 129"/>
                <a:gd name="T32" fmla="*/ 77 w 77"/>
                <a:gd name="T33" fmla="*/ 50 h 129"/>
                <a:gd name="T34" fmla="*/ 65 w 77"/>
                <a:gd name="T35" fmla="*/ 90 h 129"/>
                <a:gd name="T36" fmla="*/ 63 w 77"/>
                <a:gd name="T37" fmla="*/ 92 h 129"/>
                <a:gd name="T38" fmla="*/ 19 w 77"/>
                <a:gd name="T39" fmla="*/ 128 h 129"/>
                <a:gd name="T40" fmla="*/ 17 w 77"/>
                <a:gd name="T41"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129">
                  <a:moveTo>
                    <a:pt x="17" y="129"/>
                  </a:moveTo>
                  <a:cubicBezTo>
                    <a:pt x="16" y="129"/>
                    <a:pt x="15" y="129"/>
                    <a:pt x="14" y="128"/>
                  </a:cubicBezTo>
                  <a:cubicBezTo>
                    <a:pt x="2" y="116"/>
                    <a:pt x="2" y="116"/>
                    <a:pt x="2" y="116"/>
                  </a:cubicBezTo>
                  <a:cubicBezTo>
                    <a:pt x="0" y="114"/>
                    <a:pt x="0" y="112"/>
                    <a:pt x="2" y="110"/>
                  </a:cubicBezTo>
                  <a:cubicBezTo>
                    <a:pt x="33" y="79"/>
                    <a:pt x="33" y="79"/>
                    <a:pt x="33" y="79"/>
                  </a:cubicBezTo>
                  <a:cubicBezTo>
                    <a:pt x="45" y="44"/>
                    <a:pt x="45" y="44"/>
                    <a:pt x="45" y="44"/>
                  </a:cubicBezTo>
                  <a:cubicBezTo>
                    <a:pt x="49" y="0"/>
                    <a:pt x="49" y="0"/>
                    <a:pt x="49" y="0"/>
                  </a:cubicBezTo>
                  <a:cubicBezTo>
                    <a:pt x="57" y="0"/>
                    <a:pt x="57" y="0"/>
                    <a:pt x="57" y="0"/>
                  </a:cubicBezTo>
                  <a:cubicBezTo>
                    <a:pt x="53" y="45"/>
                    <a:pt x="53" y="45"/>
                    <a:pt x="53" y="45"/>
                  </a:cubicBezTo>
                  <a:cubicBezTo>
                    <a:pt x="53" y="46"/>
                    <a:pt x="53" y="46"/>
                    <a:pt x="53" y="46"/>
                  </a:cubicBezTo>
                  <a:cubicBezTo>
                    <a:pt x="41" y="82"/>
                    <a:pt x="41" y="82"/>
                    <a:pt x="41" y="82"/>
                  </a:cubicBezTo>
                  <a:cubicBezTo>
                    <a:pt x="40" y="83"/>
                    <a:pt x="40" y="83"/>
                    <a:pt x="40" y="84"/>
                  </a:cubicBezTo>
                  <a:cubicBezTo>
                    <a:pt x="10" y="113"/>
                    <a:pt x="10" y="113"/>
                    <a:pt x="10" y="113"/>
                  </a:cubicBezTo>
                  <a:cubicBezTo>
                    <a:pt x="17" y="120"/>
                    <a:pt x="17" y="120"/>
                    <a:pt x="17" y="120"/>
                  </a:cubicBezTo>
                  <a:cubicBezTo>
                    <a:pt x="57" y="87"/>
                    <a:pt x="57" y="87"/>
                    <a:pt x="57" y="87"/>
                  </a:cubicBezTo>
                  <a:cubicBezTo>
                    <a:pt x="69" y="48"/>
                    <a:pt x="69" y="48"/>
                    <a:pt x="69" y="48"/>
                  </a:cubicBezTo>
                  <a:cubicBezTo>
                    <a:pt x="77" y="50"/>
                    <a:pt x="77" y="50"/>
                    <a:pt x="77" y="50"/>
                  </a:cubicBezTo>
                  <a:cubicBezTo>
                    <a:pt x="65" y="90"/>
                    <a:pt x="65" y="90"/>
                    <a:pt x="65" y="90"/>
                  </a:cubicBezTo>
                  <a:cubicBezTo>
                    <a:pt x="64" y="91"/>
                    <a:pt x="64" y="92"/>
                    <a:pt x="63" y="92"/>
                  </a:cubicBezTo>
                  <a:cubicBezTo>
                    <a:pt x="19" y="128"/>
                    <a:pt x="19" y="128"/>
                    <a:pt x="19" y="128"/>
                  </a:cubicBezTo>
                  <a:cubicBezTo>
                    <a:pt x="19" y="129"/>
                    <a:pt x="18" y="129"/>
                    <a:pt x="17"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17" name="Group 16"/>
          <p:cNvGrpSpPr>
            <a:grpSpLocks noChangeAspect="1"/>
          </p:cNvGrpSpPr>
          <p:nvPr/>
        </p:nvGrpSpPr>
        <p:grpSpPr>
          <a:xfrm>
            <a:off x="5074534" y="1585564"/>
            <a:ext cx="1080001" cy="1080000"/>
            <a:chOff x="8001001" y="1658937"/>
            <a:chExt cx="460376" cy="460375"/>
          </a:xfrm>
          <a:solidFill>
            <a:srgbClr val="5B9BD5"/>
          </a:solidFill>
        </p:grpSpPr>
        <p:sp>
          <p:nvSpPr>
            <p:cNvPr id="18" name="Rectangle 548"/>
            <p:cNvSpPr>
              <a:spLocks noChangeArrowheads="1"/>
            </p:cNvSpPr>
            <p:nvPr/>
          </p:nvSpPr>
          <p:spPr bwMode="auto">
            <a:xfrm>
              <a:off x="8447089" y="1744662"/>
              <a:ext cx="14288" cy="21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 name="Freeform 549"/>
            <p:cNvSpPr>
              <a:spLocks/>
            </p:cNvSpPr>
            <p:nvPr/>
          </p:nvSpPr>
          <p:spPr bwMode="auto">
            <a:xfrm>
              <a:off x="8404226" y="1658937"/>
              <a:ext cx="57150" cy="57150"/>
            </a:xfrm>
            <a:custGeom>
              <a:avLst/>
              <a:gdLst>
                <a:gd name="T0" fmla="*/ 36 w 36"/>
                <a:gd name="T1" fmla="*/ 36 h 36"/>
                <a:gd name="T2" fmla="*/ 27 w 36"/>
                <a:gd name="T3" fmla="*/ 36 h 36"/>
                <a:gd name="T4" fmla="*/ 27 w 36"/>
                <a:gd name="T5" fmla="*/ 9 h 36"/>
                <a:gd name="T6" fmla="*/ 0 w 36"/>
                <a:gd name="T7" fmla="*/ 9 h 36"/>
                <a:gd name="T8" fmla="*/ 0 w 36"/>
                <a:gd name="T9" fmla="*/ 0 h 36"/>
                <a:gd name="T10" fmla="*/ 36 w 36"/>
                <a:gd name="T11" fmla="*/ 0 h 36"/>
                <a:gd name="T12" fmla="*/ 36 w 36"/>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6" h="36">
                  <a:moveTo>
                    <a:pt x="36" y="36"/>
                  </a:moveTo>
                  <a:lnTo>
                    <a:pt x="27" y="36"/>
                  </a:lnTo>
                  <a:lnTo>
                    <a:pt x="27" y="9"/>
                  </a:lnTo>
                  <a:lnTo>
                    <a:pt x="0" y="9"/>
                  </a:lnTo>
                  <a:lnTo>
                    <a:pt x="0" y="0"/>
                  </a:lnTo>
                  <a:lnTo>
                    <a:pt x="36" y="0"/>
                  </a:lnTo>
                  <a:lnTo>
                    <a:pt x="3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 name="Freeform 550"/>
            <p:cNvSpPr>
              <a:spLocks/>
            </p:cNvSpPr>
            <p:nvPr/>
          </p:nvSpPr>
          <p:spPr bwMode="auto">
            <a:xfrm>
              <a:off x="8001001" y="1658937"/>
              <a:ext cx="374650" cy="107950"/>
            </a:xfrm>
            <a:custGeom>
              <a:avLst/>
              <a:gdLst>
                <a:gd name="T0" fmla="*/ 9 w 236"/>
                <a:gd name="T1" fmla="*/ 68 h 68"/>
                <a:gd name="T2" fmla="*/ 0 w 236"/>
                <a:gd name="T3" fmla="*/ 68 h 68"/>
                <a:gd name="T4" fmla="*/ 0 w 236"/>
                <a:gd name="T5" fmla="*/ 0 h 68"/>
                <a:gd name="T6" fmla="*/ 236 w 236"/>
                <a:gd name="T7" fmla="*/ 0 h 68"/>
                <a:gd name="T8" fmla="*/ 236 w 236"/>
                <a:gd name="T9" fmla="*/ 9 h 68"/>
                <a:gd name="T10" fmla="*/ 9 w 236"/>
                <a:gd name="T11" fmla="*/ 9 h 68"/>
                <a:gd name="T12" fmla="*/ 9 w 236"/>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236" h="68">
                  <a:moveTo>
                    <a:pt x="9" y="68"/>
                  </a:moveTo>
                  <a:lnTo>
                    <a:pt x="0" y="68"/>
                  </a:lnTo>
                  <a:lnTo>
                    <a:pt x="0" y="0"/>
                  </a:lnTo>
                  <a:lnTo>
                    <a:pt x="236" y="0"/>
                  </a:lnTo>
                  <a:lnTo>
                    <a:pt x="236" y="9"/>
                  </a:lnTo>
                  <a:lnTo>
                    <a:pt x="9" y="9"/>
                  </a:lnTo>
                  <a:lnTo>
                    <a:pt x="9"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 name="Rectangle 551"/>
            <p:cNvSpPr>
              <a:spLocks noChangeArrowheads="1"/>
            </p:cNvSpPr>
            <p:nvPr/>
          </p:nvSpPr>
          <p:spPr bwMode="auto">
            <a:xfrm>
              <a:off x="8029576" y="1917700"/>
              <a:ext cx="40322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 name="Freeform 552"/>
            <p:cNvSpPr>
              <a:spLocks/>
            </p:cNvSpPr>
            <p:nvPr/>
          </p:nvSpPr>
          <p:spPr bwMode="auto">
            <a:xfrm>
              <a:off x="8001001" y="1660525"/>
              <a:ext cx="458788" cy="301625"/>
            </a:xfrm>
            <a:custGeom>
              <a:avLst/>
              <a:gdLst>
                <a:gd name="T0" fmla="*/ 9 w 289"/>
                <a:gd name="T1" fmla="*/ 190 h 190"/>
                <a:gd name="T2" fmla="*/ 0 w 289"/>
                <a:gd name="T3" fmla="*/ 190 h 190"/>
                <a:gd name="T4" fmla="*/ 0 w 289"/>
                <a:gd name="T5" fmla="*/ 92 h 190"/>
                <a:gd name="T6" fmla="*/ 41 w 289"/>
                <a:gd name="T7" fmla="*/ 51 h 190"/>
                <a:gd name="T8" fmla="*/ 91 w 289"/>
                <a:gd name="T9" fmla="*/ 101 h 190"/>
                <a:gd name="T10" fmla="*/ 154 w 289"/>
                <a:gd name="T11" fmla="*/ 37 h 190"/>
                <a:gd name="T12" fmla="*/ 199 w 289"/>
                <a:gd name="T13" fmla="*/ 83 h 190"/>
                <a:gd name="T14" fmla="*/ 282 w 289"/>
                <a:gd name="T15" fmla="*/ 0 h 190"/>
                <a:gd name="T16" fmla="*/ 289 w 289"/>
                <a:gd name="T17" fmla="*/ 7 h 190"/>
                <a:gd name="T18" fmla="*/ 199 w 289"/>
                <a:gd name="T19" fmla="*/ 97 h 190"/>
                <a:gd name="T20" fmla="*/ 154 w 289"/>
                <a:gd name="T21" fmla="*/ 51 h 190"/>
                <a:gd name="T22" fmla="*/ 91 w 289"/>
                <a:gd name="T23" fmla="*/ 115 h 190"/>
                <a:gd name="T24" fmla="*/ 41 w 289"/>
                <a:gd name="T25" fmla="*/ 65 h 190"/>
                <a:gd name="T26" fmla="*/ 9 w 289"/>
                <a:gd name="T27" fmla="*/ 97 h 190"/>
                <a:gd name="T28" fmla="*/ 9 w 289"/>
                <a:gd name="T29"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190">
                  <a:moveTo>
                    <a:pt x="9" y="190"/>
                  </a:moveTo>
                  <a:lnTo>
                    <a:pt x="0" y="190"/>
                  </a:lnTo>
                  <a:lnTo>
                    <a:pt x="0" y="92"/>
                  </a:lnTo>
                  <a:lnTo>
                    <a:pt x="41" y="51"/>
                  </a:lnTo>
                  <a:lnTo>
                    <a:pt x="91" y="101"/>
                  </a:lnTo>
                  <a:lnTo>
                    <a:pt x="154" y="37"/>
                  </a:lnTo>
                  <a:lnTo>
                    <a:pt x="199" y="83"/>
                  </a:lnTo>
                  <a:lnTo>
                    <a:pt x="282" y="0"/>
                  </a:lnTo>
                  <a:lnTo>
                    <a:pt x="289" y="7"/>
                  </a:lnTo>
                  <a:lnTo>
                    <a:pt x="199" y="97"/>
                  </a:lnTo>
                  <a:lnTo>
                    <a:pt x="154" y="51"/>
                  </a:lnTo>
                  <a:lnTo>
                    <a:pt x="91" y="115"/>
                  </a:lnTo>
                  <a:lnTo>
                    <a:pt x="41" y="65"/>
                  </a:lnTo>
                  <a:lnTo>
                    <a:pt x="9" y="97"/>
                  </a:lnTo>
                  <a:lnTo>
                    <a:pt x="9"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 name="Freeform 553"/>
            <p:cNvSpPr>
              <a:spLocks/>
            </p:cNvSpPr>
            <p:nvPr/>
          </p:nvSpPr>
          <p:spPr bwMode="auto">
            <a:xfrm>
              <a:off x="8097839" y="2041525"/>
              <a:ext cx="115888" cy="44450"/>
            </a:xfrm>
            <a:custGeom>
              <a:avLst/>
              <a:gdLst>
                <a:gd name="T0" fmla="*/ 34 w 73"/>
                <a:gd name="T1" fmla="*/ 28 h 28"/>
                <a:gd name="T2" fmla="*/ 0 w 73"/>
                <a:gd name="T3" fmla="*/ 7 h 28"/>
                <a:gd name="T4" fmla="*/ 5 w 73"/>
                <a:gd name="T5" fmla="*/ 1 h 28"/>
                <a:gd name="T6" fmla="*/ 34 w 73"/>
                <a:gd name="T7" fmla="*/ 17 h 28"/>
                <a:gd name="T8" fmla="*/ 68 w 73"/>
                <a:gd name="T9" fmla="*/ 0 h 28"/>
                <a:gd name="T10" fmla="*/ 73 w 73"/>
                <a:gd name="T11" fmla="*/ 9 h 28"/>
                <a:gd name="T12" fmla="*/ 34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4" y="28"/>
                  </a:moveTo>
                  <a:lnTo>
                    <a:pt x="0" y="7"/>
                  </a:lnTo>
                  <a:lnTo>
                    <a:pt x="5" y="1"/>
                  </a:lnTo>
                  <a:lnTo>
                    <a:pt x="34" y="17"/>
                  </a:lnTo>
                  <a:lnTo>
                    <a:pt x="68" y="0"/>
                  </a:lnTo>
                  <a:lnTo>
                    <a:pt x="73" y="9"/>
                  </a:lnTo>
                  <a:lnTo>
                    <a:pt x="3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 name="Freeform 554"/>
            <p:cNvSpPr>
              <a:spLocks/>
            </p:cNvSpPr>
            <p:nvPr/>
          </p:nvSpPr>
          <p:spPr bwMode="auto">
            <a:xfrm>
              <a:off x="8001001" y="2043112"/>
              <a:ext cx="460375" cy="76200"/>
            </a:xfrm>
            <a:custGeom>
              <a:avLst/>
              <a:gdLst>
                <a:gd name="T0" fmla="*/ 244 w 256"/>
                <a:gd name="T1" fmla="*/ 43 h 43"/>
                <a:gd name="T2" fmla="*/ 12 w 256"/>
                <a:gd name="T3" fmla="*/ 43 h 43"/>
                <a:gd name="T4" fmla="*/ 0 w 256"/>
                <a:gd name="T5" fmla="*/ 27 h 43"/>
                <a:gd name="T6" fmla="*/ 0 w 256"/>
                <a:gd name="T7" fmla="*/ 17 h 43"/>
                <a:gd name="T8" fmla="*/ 30 w 256"/>
                <a:gd name="T9" fmla="*/ 0 h 43"/>
                <a:gd name="T10" fmla="*/ 34 w 256"/>
                <a:gd name="T11" fmla="*/ 6 h 43"/>
                <a:gd name="T12" fmla="*/ 8 w 256"/>
                <a:gd name="T13" fmla="*/ 21 h 43"/>
                <a:gd name="T14" fmla="*/ 8 w 256"/>
                <a:gd name="T15" fmla="*/ 27 h 43"/>
                <a:gd name="T16" fmla="*/ 12 w 256"/>
                <a:gd name="T17" fmla="*/ 35 h 43"/>
                <a:gd name="T18" fmla="*/ 244 w 256"/>
                <a:gd name="T19" fmla="*/ 35 h 43"/>
                <a:gd name="T20" fmla="*/ 248 w 256"/>
                <a:gd name="T21" fmla="*/ 27 h 43"/>
                <a:gd name="T22" fmla="*/ 248 w 256"/>
                <a:gd name="T23" fmla="*/ 21 h 43"/>
                <a:gd name="T24" fmla="*/ 222 w 256"/>
                <a:gd name="T25" fmla="*/ 6 h 43"/>
                <a:gd name="T26" fmla="*/ 226 w 256"/>
                <a:gd name="T27" fmla="*/ 0 h 43"/>
                <a:gd name="T28" fmla="*/ 256 w 256"/>
                <a:gd name="T29" fmla="*/ 17 h 43"/>
                <a:gd name="T30" fmla="*/ 256 w 256"/>
                <a:gd name="T31" fmla="*/ 27 h 43"/>
                <a:gd name="T32" fmla="*/ 244 w 256"/>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43">
                  <a:moveTo>
                    <a:pt x="244" y="43"/>
                  </a:moveTo>
                  <a:cubicBezTo>
                    <a:pt x="12" y="43"/>
                    <a:pt x="12" y="43"/>
                    <a:pt x="12" y="43"/>
                  </a:cubicBezTo>
                  <a:cubicBezTo>
                    <a:pt x="5" y="43"/>
                    <a:pt x="0" y="36"/>
                    <a:pt x="0" y="27"/>
                  </a:cubicBezTo>
                  <a:cubicBezTo>
                    <a:pt x="0" y="17"/>
                    <a:pt x="0" y="17"/>
                    <a:pt x="0" y="17"/>
                  </a:cubicBezTo>
                  <a:cubicBezTo>
                    <a:pt x="30" y="0"/>
                    <a:pt x="30" y="0"/>
                    <a:pt x="30" y="0"/>
                  </a:cubicBezTo>
                  <a:cubicBezTo>
                    <a:pt x="34" y="6"/>
                    <a:pt x="34" y="6"/>
                    <a:pt x="34" y="6"/>
                  </a:cubicBezTo>
                  <a:cubicBezTo>
                    <a:pt x="8" y="21"/>
                    <a:pt x="8" y="21"/>
                    <a:pt x="8" y="21"/>
                  </a:cubicBezTo>
                  <a:cubicBezTo>
                    <a:pt x="8" y="27"/>
                    <a:pt x="8" y="27"/>
                    <a:pt x="8" y="27"/>
                  </a:cubicBezTo>
                  <a:cubicBezTo>
                    <a:pt x="8" y="32"/>
                    <a:pt x="11" y="35"/>
                    <a:pt x="12" y="35"/>
                  </a:cubicBezTo>
                  <a:cubicBezTo>
                    <a:pt x="244" y="35"/>
                    <a:pt x="244" y="35"/>
                    <a:pt x="244" y="35"/>
                  </a:cubicBezTo>
                  <a:cubicBezTo>
                    <a:pt x="245" y="35"/>
                    <a:pt x="248" y="32"/>
                    <a:pt x="248" y="27"/>
                  </a:cubicBezTo>
                  <a:cubicBezTo>
                    <a:pt x="248" y="21"/>
                    <a:pt x="248" y="21"/>
                    <a:pt x="248" y="21"/>
                  </a:cubicBezTo>
                  <a:cubicBezTo>
                    <a:pt x="222" y="6"/>
                    <a:pt x="222" y="6"/>
                    <a:pt x="222" y="6"/>
                  </a:cubicBezTo>
                  <a:cubicBezTo>
                    <a:pt x="226" y="0"/>
                    <a:pt x="226" y="0"/>
                    <a:pt x="226" y="0"/>
                  </a:cubicBezTo>
                  <a:cubicBezTo>
                    <a:pt x="256" y="17"/>
                    <a:pt x="256" y="17"/>
                    <a:pt x="256" y="17"/>
                  </a:cubicBezTo>
                  <a:cubicBezTo>
                    <a:pt x="256" y="27"/>
                    <a:pt x="256" y="27"/>
                    <a:pt x="256" y="27"/>
                  </a:cubicBezTo>
                  <a:cubicBezTo>
                    <a:pt x="256" y="36"/>
                    <a:pt x="250" y="43"/>
                    <a:pt x="24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 name="Freeform 555"/>
            <p:cNvSpPr>
              <a:spLocks/>
            </p:cNvSpPr>
            <p:nvPr/>
          </p:nvSpPr>
          <p:spPr bwMode="auto">
            <a:xfrm>
              <a:off x="8248651" y="2041525"/>
              <a:ext cx="115888" cy="44450"/>
            </a:xfrm>
            <a:custGeom>
              <a:avLst/>
              <a:gdLst>
                <a:gd name="T0" fmla="*/ 39 w 73"/>
                <a:gd name="T1" fmla="*/ 28 h 28"/>
                <a:gd name="T2" fmla="*/ 0 w 73"/>
                <a:gd name="T3" fmla="*/ 9 h 28"/>
                <a:gd name="T4" fmla="*/ 5 w 73"/>
                <a:gd name="T5" fmla="*/ 0 h 28"/>
                <a:gd name="T6" fmla="*/ 39 w 73"/>
                <a:gd name="T7" fmla="*/ 17 h 28"/>
                <a:gd name="T8" fmla="*/ 68 w 73"/>
                <a:gd name="T9" fmla="*/ 1 h 28"/>
                <a:gd name="T10" fmla="*/ 73 w 73"/>
                <a:gd name="T11" fmla="*/ 7 h 28"/>
                <a:gd name="T12" fmla="*/ 39 w 7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73" h="28">
                  <a:moveTo>
                    <a:pt x="39" y="28"/>
                  </a:moveTo>
                  <a:lnTo>
                    <a:pt x="0" y="9"/>
                  </a:lnTo>
                  <a:lnTo>
                    <a:pt x="5" y="0"/>
                  </a:lnTo>
                  <a:lnTo>
                    <a:pt x="39" y="17"/>
                  </a:lnTo>
                  <a:lnTo>
                    <a:pt x="68" y="1"/>
                  </a:lnTo>
                  <a:lnTo>
                    <a:pt x="73" y="7"/>
                  </a:ln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 name="Freeform 556"/>
            <p:cNvSpPr>
              <a:spLocks noEditPoints="1"/>
            </p:cNvSpPr>
            <p:nvPr/>
          </p:nvSpPr>
          <p:spPr bwMode="auto">
            <a:xfrm>
              <a:off x="8037514"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4"/>
                    <a:pt x="2" y="0"/>
                    <a:pt x="24" y="0"/>
                  </a:cubicBezTo>
                  <a:cubicBezTo>
                    <a:pt x="45" y="0"/>
                    <a:pt x="48" y="14"/>
                    <a:pt x="48" y="26"/>
                  </a:cubicBezTo>
                  <a:cubicBezTo>
                    <a:pt x="48" y="43"/>
                    <a:pt x="37" y="56"/>
                    <a:pt x="24" y="56"/>
                  </a:cubicBezTo>
                  <a:close/>
                  <a:moveTo>
                    <a:pt x="24" y="8"/>
                  </a:moveTo>
                  <a:cubicBezTo>
                    <a:pt x="12" y="8"/>
                    <a:pt x="8" y="12"/>
                    <a:pt x="8" y="26"/>
                  </a:cubicBezTo>
                  <a:cubicBezTo>
                    <a:pt x="8" y="37"/>
                    <a:pt x="13" y="48"/>
                    <a:pt x="24" y="48"/>
                  </a:cubicBezTo>
                  <a:cubicBezTo>
                    <a:pt x="34" y="48"/>
                    <a:pt x="40" y="37"/>
                    <a:pt x="40" y="26"/>
                  </a:cubicBezTo>
                  <a:cubicBezTo>
                    <a:pt x="40" y="12"/>
                    <a:pt x="3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 name="Freeform 557"/>
            <p:cNvSpPr>
              <a:spLocks noEditPoints="1"/>
            </p:cNvSpPr>
            <p:nvPr/>
          </p:nvSpPr>
          <p:spPr bwMode="auto">
            <a:xfrm>
              <a:off x="8188326"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4"/>
                    <a:pt x="2" y="0"/>
                    <a:pt x="24" y="0"/>
                  </a:cubicBezTo>
                  <a:cubicBezTo>
                    <a:pt x="45" y="0"/>
                    <a:pt x="48" y="14"/>
                    <a:pt x="48" y="26"/>
                  </a:cubicBezTo>
                  <a:cubicBezTo>
                    <a:pt x="48" y="43"/>
                    <a:pt x="37" y="56"/>
                    <a:pt x="24" y="56"/>
                  </a:cubicBezTo>
                  <a:close/>
                  <a:moveTo>
                    <a:pt x="24" y="8"/>
                  </a:moveTo>
                  <a:cubicBezTo>
                    <a:pt x="12" y="8"/>
                    <a:pt x="8" y="12"/>
                    <a:pt x="8" y="26"/>
                  </a:cubicBezTo>
                  <a:cubicBezTo>
                    <a:pt x="8" y="37"/>
                    <a:pt x="13" y="48"/>
                    <a:pt x="24" y="48"/>
                  </a:cubicBezTo>
                  <a:cubicBezTo>
                    <a:pt x="34" y="48"/>
                    <a:pt x="40" y="37"/>
                    <a:pt x="40" y="26"/>
                  </a:cubicBezTo>
                  <a:cubicBezTo>
                    <a:pt x="40" y="12"/>
                    <a:pt x="3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 name="Freeform 558"/>
            <p:cNvSpPr>
              <a:spLocks noEditPoints="1"/>
            </p:cNvSpPr>
            <p:nvPr/>
          </p:nvSpPr>
          <p:spPr bwMode="auto">
            <a:xfrm>
              <a:off x="8339139" y="1962150"/>
              <a:ext cx="85725" cy="100013"/>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4"/>
                    <a:pt x="2" y="0"/>
                    <a:pt x="24" y="0"/>
                  </a:cubicBezTo>
                  <a:cubicBezTo>
                    <a:pt x="45" y="0"/>
                    <a:pt x="48" y="14"/>
                    <a:pt x="48" y="26"/>
                  </a:cubicBezTo>
                  <a:cubicBezTo>
                    <a:pt x="48" y="43"/>
                    <a:pt x="37" y="56"/>
                    <a:pt x="24" y="56"/>
                  </a:cubicBezTo>
                  <a:close/>
                  <a:moveTo>
                    <a:pt x="24" y="8"/>
                  </a:moveTo>
                  <a:cubicBezTo>
                    <a:pt x="12" y="8"/>
                    <a:pt x="8" y="12"/>
                    <a:pt x="8" y="26"/>
                  </a:cubicBezTo>
                  <a:cubicBezTo>
                    <a:pt x="8" y="37"/>
                    <a:pt x="13" y="48"/>
                    <a:pt x="24" y="48"/>
                  </a:cubicBezTo>
                  <a:cubicBezTo>
                    <a:pt x="34" y="48"/>
                    <a:pt x="40" y="37"/>
                    <a:pt x="40" y="26"/>
                  </a:cubicBezTo>
                  <a:cubicBezTo>
                    <a:pt x="40" y="12"/>
                    <a:pt x="3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 name="Rectangle 559"/>
            <p:cNvSpPr>
              <a:spLocks noChangeArrowheads="1"/>
            </p:cNvSpPr>
            <p:nvPr/>
          </p:nvSpPr>
          <p:spPr bwMode="auto">
            <a:xfrm>
              <a:off x="8145464" y="2076450"/>
              <a:ext cx="142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 name="Rectangle 560"/>
            <p:cNvSpPr>
              <a:spLocks noChangeArrowheads="1"/>
            </p:cNvSpPr>
            <p:nvPr/>
          </p:nvSpPr>
          <p:spPr bwMode="auto">
            <a:xfrm>
              <a:off x="8302626" y="2076450"/>
              <a:ext cx="142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 name="Rectangle 561"/>
            <p:cNvSpPr>
              <a:spLocks noChangeArrowheads="1"/>
            </p:cNvSpPr>
            <p:nvPr/>
          </p:nvSpPr>
          <p:spPr bwMode="auto">
            <a:xfrm>
              <a:off x="8058151" y="188912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 name="Rectangle 562"/>
            <p:cNvSpPr>
              <a:spLocks noChangeArrowheads="1"/>
            </p:cNvSpPr>
            <p:nvPr/>
          </p:nvSpPr>
          <p:spPr bwMode="auto">
            <a:xfrm>
              <a:off x="8058151" y="186055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3" name="Rectangle 563"/>
            <p:cNvSpPr>
              <a:spLocks noChangeArrowheads="1"/>
            </p:cNvSpPr>
            <p:nvPr/>
          </p:nvSpPr>
          <p:spPr bwMode="auto">
            <a:xfrm>
              <a:off x="8129589" y="1889125"/>
              <a:ext cx="587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4" name="Rectangle 564"/>
            <p:cNvSpPr>
              <a:spLocks noChangeArrowheads="1"/>
            </p:cNvSpPr>
            <p:nvPr/>
          </p:nvSpPr>
          <p:spPr bwMode="auto">
            <a:xfrm>
              <a:off x="8129589" y="1860550"/>
              <a:ext cx="587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5" name="Rectangle 565"/>
            <p:cNvSpPr>
              <a:spLocks noChangeArrowheads="1"/>
            </p:cNvSpPr>
            <p:nvPr/>
          </p:nvSpPr>
          <p:spPr bwMode="auto">
            <a:xfrm>
              <a:off x="8202614" y="188912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6" name="Rectangle 566"/>
            <p:cNvSpPr>
              <a:spLocks noChangeArrowheads="1"/>
            </p:cNvSpPr>
            <p:nvPr/>
          </p:nvSpPr>
          <p:spPr bwMode="auto">
            <a:xfrm>
              <a:off x="8202614" y="186055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7" name="Rectangle 567"/>
            <p:cNvSpPr>
              <a:spLocks noChangeArrowheads="1"/>
            </p:cNvSpPr>
            <p:nvPr/>
          </p:nvSpPr>
          <p:spPr bwMode="auto">
            <a:xfrm>
              <a:off x="8202614" y="183197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8" name="Rectangle 568"/>
            <p:cNvSpPr>
              <a:spLocks noChangeArrowheads="1"/>
            </p:cNvSpPr>
            <p:nvPr/>
          </p:nvSpPr>
          <p:spPr bwMode="auto">
            <a:xfrm>
              <a:off x="8202614" y="180340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9" name="Rectangle 569"/>
            <p:cNvSpPr>
              <a:spLocks noChangeArrowheads="1"/>
            </p:cNvSpPr>
            <p:nvPr/>
          </p:nvSpPr>
          <p:spPr bwMode="auto">
            <a:xfrm>
              <a:off x="8274051" y="188912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0" name="Rectangle 570"/>
            <p:cNvSpPr>
              <a:spLocks noChangeArrowheads="1"/>
            </p:cNvSpPr>
            <p:nvPr/>
          </p:nvSpPr>
          <p:spPr bwMode="auto">
            <a:xfrm>
              <a:off x="8274051" y="186055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1" name="Rectangle 571"/>
            <p:cNvSpPr>
              <a:spLocks noChangeArrowheads="1"/>
            </p:cNvSpPr>
            <p:nvPr/>
          </p:nvSpPr>
          <p:spPr bwMode="auto">
            <a:xfrm>
              <a:off x="8274051" y="183197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2" name="Rectangle 572"/>
            <p:cNvSpPr>
              <a:spLocks noChangeArrowheads="1"/>
            </p:cNvSpPr>
            <p:nvPr/>
          </p:nvSpPr>
          <p:spPr bwMode="auto">
            <a:xfrm>
              <a:off x="8347076" y="188912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3" name="Rectangle 573"/>
            <p:cNvSpPr>
              <a:spLocks noChangeArrowheads="1"/>
            </p:cNvSpPr>
            <p:nvPr/>
          </p:nvSpPr>
          <p:spPr bwMode="auto">
            <a:xfrm>
              <a:off x="8347076" y="186055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4" name="Rectangle 574"/>
            <p:cNvSpPr>
              <a:spLocks noChangeArrowheads="1"/>
            </p:cNvSpPr>
            <p:nvPr/>
          </p:nvSpPr>
          <p:spPr bwMode="auto">
            <a:xfrm>
              <a:off x="8347076" y="183197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 name="Rectangle 575"/>
            <p:cNvSpPr>
              <a:spLocks noChangeArrowheads="1"/>
            </p:cNvSpPr>
            <p:nvPr/>
          </p:nvSpPr>
          <p:spPr bwMode="auto">
            <a:xfrm>
              <a:off x="8347076" y="1803400"/>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 name="Rectangle 576"/>
            <p:cNvSpPr>
              <a:spLocks noChangeArrowheads="1"/>
            </p:cNvSpPr>
            <p:nvPr/>
          </p:nvSpPr>
          <p:spPr bwMode="auto">
            <a:xfrm>
              <a:off x="8058151" y="1831975"/>
              <a:ext cx="571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47" name="TextBox 46"/>
          <p:cNvSpPr txBox="1"/>
          <p:nvPr/>
        </p:nvSpPr>
        <p:spPr>
          <a:xfrm>
            <a:off x="2235355" y="2671342"/>
            <a:ext cx="1178528" cy="707886"/>
          </a:xfrm>
          <a:prstGeom prst="rect">
            <a:avLst/>
          </a:prstGeom>
          <a:noFill/>
        </p:spPr>
        <p:txBody>
          <a:bodyPr wrap="none" lIns="91410" tIns="45705" rIns="91410" bIns="45705" rtlCol="0">
            <a:spAutoFit/>
          </a:bodyPr>
          <a:lstStyle/>
          <a:p>
            <a:r>
              <a:rPr lang="en-CA" sz="4000" dirty="0">
                <a:solidFill>
                  <a:srgbClr val="5B9BD5"/>
                </a:solidFill>
                <a:latin typeface="Century Gothic" panose="020B0502020202020204" pitchFamily="34" charset="0"/>
              </a:rPr>
              <a:t>10:1</a:t>
            </a:r>
          </a:p>
        </p:txBody>
      </p:sp>
      <p:sp>
        <p:nvSpPr>
          <p:cNvPr id="48" name="TextBox 47"/>
          <p:cNvSpPr txBox="1"/>
          <p:nvPr/>
        </p:nvSpPr>
        <p:spPr>
          <a:xfrm>
            <a:off x="4702694" y="2671342"/>
            <a:ext cx="1888659" cy="707886"/>
          </a:xfrm>
          <a:prstGeom prst="rect">
            <a:avLst/>
          </a:prstGeom>
          <a:noFill/>
        </p:spPr>
        <p:txBody>
          <a:bodyPr wrap="none" lIns="91410" tIns="45705" rIns="91410" bIns="45705" rtlCol="0">
            <a:spAutoFit/>
          </a:bodyPr>
          <a:lstStyle/>
          <a:p>
            <a:r>
              <a:rPr lang="en-CA" sz="4000" dirty="0">
                <a:solidFill>
                  <a:srgbClr val="5B9BD5"/>
                </a:solidFill>
                <a:latin typeface="Century Gothic" panose="020B0502020202020204" pitchFamily="34" charset="0"/>
              </a:rPr>
              <a:t>2,000:1</a:t>
            </a:r>
          </a:p>
        </p:txBody>
      </p:sp>
    </p:spTree>
    <p:extLst>
      <p:ext uri="{BB962C8B-B14F-4D97-AF65-F5344CB8AC3E}">
        <p14:creationId xmlns:p14="http://schemas.microsoft.com/office/powerpoint/2010/main" val="393856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Successful </a:t>
            </a:r>
            <a:r>
              <a:rPr lang="en-CA" dirty="0"/>
              <a:t>Teams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37195967"/>
              </p:ext>
            </p:extLst>
          </p:nvPr>
        </p:nvGraphicFramePr>
        <p:xfrm>
          <a:off x="457200" y="1077913"/>
          <a:ext cx="8229600" cy="3516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13</a:t>
            </a:fld>
            <a:endParaRPr lang="en-US" altLang="en-US" dirty="0"/>
          </a:p>
        </p:txBody>
      </p:sp>
    </p:spTree>
    <p:extLst>
      <p:ext uri="{BB962C8B-B14F-4D97-AF65-F5344CB8AC3E}">
        <p14:creationId xmlns:p14="http://schemas.microsoft.com/office/powerpoint/2010/main" val="39128328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rgbClr val="EF4051"/>
                </a:solidFill>
              </a:rPr>
              <a:t>Task Switching</a:t>
            </a:r>
            <a:endParaRPr lang="en-CA" cap="small" dirty="0">
              <a:solidFill>
                <a:srgbClr val="EF4051"/>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57734017"/>
              </p:ext>
            </p:extLst>
          </p:nvPr>
        </p:nvGraphicFramePr>
        <p:xfrm>
          <a:off x="457200" y="1077913"/>
          <a:ext cx="8229600" cy="27686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xmlns="" val="1065181236"/>
                    </a:ext>
                  </a:extLst>
                </a:gridCol>
                <a:gridCol w="2743200">
                  <a:extLst>
                    <a:ext uri="{9D8B030D-6E8A-4147-A177-3AD203B41FA5}">
                      <a16:colId xmlns:a16="http://schemas.microsoft.com/office/drawing/2014/main" xmlns="" val="4188872566"/>
                    </a:ext>
                  </a:extLst>
                </a:gridCol>
                <a:gridCol w="2743200">
                  <a:extLst>
                    <a:ext uri="{9D8B030D-6E8A-4147-A177-3AD203B41FA5}">
                      <a16:colId xmlns:a16="http://schemas.microsoft.com/office/drawing/2014/main" xmlns="" val="3762894763"/>
                    </a:ext>
                  </a:extLst>
                </a:gridCol>
              </a:tblGrid>
              <a:tr h="914400">
                <a:tc>
                  <a:txBody>
                    <a:bodyPr/>
                    <a:lstStyle/>
                    <a:p>
                      <a:pPr algn="ctr"/>
                      <a:r>
                        <a:rPr lang="en-CA" sz="1800" dirty="0" smtClean="0">
                          <a:latin typeface="Century Gothic" panose="020B0502020202020204" pitchFamily="34" charset="0"/>
                        </a:rPr>
                        <a:t>Number</a:t>
                      </a:r>
                      <a:r>
                        <a:rPr lang="en-CA" sz="1800" baseline="0" dirty="0" smtClean="0">
                          <a:latin typeface="Century Gothic" panose="020B0502020202020204" pitchFamily="34" charset="0"/>
                        </a:rPr>
                        <a:t> of simultaneous projects</a:t>
                      </a:r>
                      <a:endParaRPr lang="en-CA" sz="1800" dirty="0">
                        <a:latin typeface="Century Gothic" panose="020B0502020202020204" pitchFamily="34" charset="0"/>
                      </a:endParaRPr>
                    </a:p>
                  </a:txBody>
                  <a:tcPr>
                    <a:solidFill>
                      <a:srgbClr val="EF4051"/>
                    </a:solidFill>
                  </a:tcPr>
                </a:tc>
                <a:tc>
                  <a:txBody>
                    <a:bodyPr/>
                    <a:lstStyle/>
                    <a:p>
                      <a:pPr algn="ctr"/>
                      <a:r>
                        <a:rPr lang="en-CA" sz="1800" dirty="0" smtClean="0">
                          <a:latin typeface="Century Gothic" panose="020B0502020202020204" pitchFamily="34" charset="0"/>
                        </a:rPr>
                        <a:t>Percent of time available per project (all projects)</a:t>
                      </a:r>
                      <a:endParaRPr lang="en-CA" sz="1800" dirty="0">
                        <a:latin typeface="Century Gothic" panose="020B0502020202020204" pitchFamily="34" charset="0"/>
                      </a:endParaRPr>
                    </a:p>
                  </a:txBody>
                  <a:tcPr>
                    <a:solidFill>
                      <a:srgbClr val="EF4051"/>
                    </a:solidFill>
                  </a:tcPr>
                </a:tc>
                <a:tc>
                  <a:txBody>
                    <a:bodyPr/>
                    <a:lstStyle/>
                    <a:p>
                      <a:pPr algn="ctr"/>
                      <a:r>
                        <a:rPr lang="en-CA" sz="1800" dirty="0" smtClean="0">
                          <a:latin typeface="Century Gothic" panose="020B0502020202020204" pitchFamily="34" charset="0"/>
                        </a:rPr>
                        <a:t>Loss to context switching</a:t>
                      </a:r>
                      <a:endParaRPr lang="en-CA" sz="1800" dirty="0">
                        <a:latin typeface="Century Gothic" panose="020B0502020202020204" pitchFamily="34" charset="0"/>
                      </a:endParaRPr>
                    </a:p>
                  </a:txBody>
                  <a:tcPr>
                    <a:solidFill>
                      <a:srgbClr val="EF4051"/>
                    </a:solidFill>
                  </a:tcPr>
                </a:tc>
                <a:extLst>
                  <a:ext uri="{0D108BD9-81ED-4DB2-BD59-A6C34878D82A}">
                    <a16:rowId xmlns:a16="http://schemas.microsoft.com/office/drawing/2014/main" xmlns="" val="2579222565"/>
                  </a:ext>
                </a:extLst>
              </a:tr>
              <a:tr h="370840">
                <a:tc>
                  <a:txBody>
                    <a:bodyPr/>
                    <a:lstStyle/>
                    <a:p>
                      <a:pPr algn="ctr"/>
                      <a:r>
                        <a:rPr lang="en-CA" sz="1800" dirty="0" smtClean="0">
                          <a:latin typeface="Century Gothic" panose="020B0502020202020204" pitchFamily="34" charset="0"/>
                        </a:rPr>
                        <a:t>1</a:t>
                      </a:r>
                      <a:endParaRPr lang="en-CA" sz="1800" dirty="0">
                        <a:latin typeface="Century Gothic" panose="020B0502020202020204" pitchFamily="34" charset="0"/>
                      </a:endParaRPr>
                    </a:p>
                  </a:txBody>
                  <a:tcPr>
                    <a:solidFill>
                      <a:srgbClr val="F15160"/>
                    </a:solidFill>
                  </a:tcPr>
                </a:tc>
                <a:tc>
                  <a:txBody>
                    <a:bodyPr/>
                    <a:lstStyle/>
                    <a:p>
                      <a:pPr algn="ctr"/>
                      <a:r>
                        <a:rPr lang="en-CA" sz="1800" dirty="0" smtClean="0">
                          <a:latin typeface="Century Gothic" panose="020B0502020202020204" pitchFamily="34" charset="0"/>
                        </a:rPr>
                        <a:t>100% (100%)</a:t>
                      </a:r>
                      <a:endParaRPr lang="en-CA" sz="1800" dirty="0">
                        <a:latin typeface="Century Gothic" panose="020B0502020202020204" pitchFamily="34" charset="0"/>
                      </a:endParaRPr>
                    </a:p>
                  </a:txBody>
                  <a:tcPr>
                    <a:solidFill>
                      <a:srgbClr val="F15160"/>
                    </a:solidFill>
                  </a:tcPr>
                </a:tc>
                <a:tc>
                  <a:txBody>
                    <a:bodyPr/>
                    <a:lstStyle/>
                    <a:p>
                      <a:pPr algn="ctr"/>
                      <a:r>
                        <a:rPr lang="en-CA" sz="1800" dirty="0" smtClean="0">
                          <a:latin typeface="Century Gothic" panose="020B0502020202020204" pitchFamily="34" charset="0"/>
                        </a:rPr>
                        <a:t>0%</a:t>
                      </a:r>
                      <a:endParaRPr lang="en-CA" sz="1800" dirty="0">
                        <a:latin typeface="Century Gothic" panose="020B0502020202020204" pitchFamily="34" charset="0"/>
                      </a:endParaRPr>
                    </a:p>
                  </a:txBody>
                  <a:tcPr>
                    <a:solidFill>
                      <a:srgbClr val="F15160"/>
                    </a:solidFill>
                  </a:tcPr>
                </a:tc>
                <a:extLst>
                  <a:ext uri="{0D108BD9-81ED-4DB2-BD59-A6C34878D82A}">
                    <a16:rowId xmlns:a16="http://schemas.microsoft.com/office/drawing/2014/main" xmlns="" val="3564215831"/>
                  </a:ext>
                </a:extLst>
              </a:tr>
              <a:tr h="370840">
                <a:tc>
                  <a:txBody>
                    <a:bodyPr/>
                    <a:lstStyle/>
                    <a:p>
                      <a:pPr algn="ctr"/>
                      <a:r>
                        <a:rPr lang="en-CA" sz="1800" dirty="0" smtClean="0">
                          <a:latin typeface="Century Gothic" panose="020B0502020202020204" pitchFamily="34" charset="0"/>
                        </a:rPr>
                        <a:t>2</a:t>
                      </a:r>
                      <a:endParaRPr lang="en-CA" sz="1800" dirty="0">
                        <a:latin typeface="Century Gothic" panose="020B0502020202020204" pitchFamily="34" charset="0"/>
                      </a:endParaRPr>
                    </a:p>
                  </a:txBody>
                  <a:tcPr>
                    <a:solidFill>
                      <a:srgbClr val="F68A94"/>
                    </a:solidFill>
                  </a:tcPr>
                </a:tc>
                <a:tc>
                  <a:txBody>
                    <a:bodyPr/>
                    <a:lstStyle/>
                    <a:p>
                      <a:pPr algn="ctr"/>
                      <a:r>
                        <a:rPr lang="en-CA" sz="1800" dirty="0" smtClean="0">
                          <a:latin typeface="Century Gothic" panose="020B0502020202020204" pitchFamily="34" charset="0"/>
                        </a:rPr>
                        <a:t>40% (80%)</a:t>
                      </a:r>
                      <a:endParaRPr lang="en-CA" sz="1800" dirty="0">
                        <a:latin typeface="Century Gothic" panose="020B0502020202020204" pitchFamily="34" charset="0"/>
                      </a:endParaRPr>
                    </a:p>
                  </a:txBody>
                  <a:tcPr>
                    <a:solidFill>
                      <a:srgbClr val="F68A94"/>
                    </a:solidFill>
                  </a:tcPr>
                </a:tc>
                <a:tc>
                  <a:txBody>
                    <a:bodyPr/>
                    <a:lstStyle/>
                    <a:p>
                      <a:pPr algn="ctr"/>
                      <a:r>
                        <a:rPr lang="en-CA" sz="1800" dirty="0" smtClean="0">
                          <a:latin typeface="Century Gothic" panose="020B0502020202020204" pitchFamily="34" charset="0"/>
                        </a:rPr>
                        <a:t>20%</a:t>
                      </a:r>
                      <a:endParaRPr lang="en-CA" sz="1800" dirty="0">
                        <a:latin typeface="Century Gothic" panose="020B0502020202020204" pitchFamily="34" charset="0"/>
                      </a:endParaRPr>
                    </a:p>
                  </a:txBody>
                  <a:tcPr>
                    <a:solidFill>
                      <a:srgbClr val="F68A94"/>
                    </a:solidFill>
                  </a:tcPr>
                </a:tc>
                <a:extLst>
                  <a:ext uri="{0D108BD9-81ED-4DB2-BD59-A6C34878D82A}">
                    <a16:rowId xmlns:a16="http://schemas.microsoft.com/office/drawing/2014/main" xmlns="" val="4097553945"/>
                  </a:ext>
                </a:extLst>
              </a:tr>
              <a:tr h="370840">
                <a:tc>
                  <a:txBody>
                    <a:bodyPr/>
                    <a:lstStyle/>
                    <a:p>
                      <a:pPr algn="ctr"/>
                      <a:r>
                        <a:rPr lang="en-CA" sz="1800" dirty="0" smtClean="0">
                          <a:latin typeface="Century Gothic" panose="020B0502020202020204" pitchFamily="34" charset="0"/>
                        </a:rPr>
                        <a:t>3</a:t>
                      </a:r>
                      <a:endParaRPr lang="en-CA" sz="1800" dirty="0">
                        <a:latin typeface="Century Gothic" panose="020B0502020202020204" pitchFamily="34" charset="0"/>
                      </a:endParaRPr>
                    </a:p>
                  </a:txBody>
                  <a:tcPr>
                    <a:solidFill>
                      <a:srgbClr val="F15160"/>
                    </a:solidFill>
                  </a:tcPr>
                </a:tc>
                <a:tc>
                  <a:txBody>
                    <a:bodyPr/>
                    <a:lstStyle/>
                    <a:p>
                      <a:pPr algn="ctr"/>
                      <a:r>
                        <a:rPr lang="en-CA" sz="1800" dirty="0" smtClean="0">
                          <a:latin typeface="Century Gothic" panose="020B0502020202020204" pitchFamily="34" charset="0"/>
                        </a:rPr>
                        <a:t>20% (60%)</a:t>
                      </a:r>
                      <a:endParaRPr lang="en-CA" sz="1800" dirty="0">
                        <a:latin typeface="Century Gothic" panose="020B0502020202020204" pitchFamily="34" charset="0"/>
                      </a:endParaRPr>
                    </a:p>
                  </a:txBody>
                  <a:tcPr>
                    <a:solidFill>
                      <a:srgbClr val="F15160"/>
                    </a:solidFill>
                  </a:tcPr>
                </a:tc>
                <a:tc>
                  <a:txBody>
                    <a:bodyPr/>
                    <a:lstStyle/>
                    <a:p>
                      <a:pPr algn="ctr"/>
                      <a:r>
                        <a:rPr lang="en-CA" sz="1800" dirty="0" smtClean="0">
                          <a:latin typeface="Century Gothic" panose="020B0502020202020204" pitchFamily="34" charset="0"/>
                        </a:rPr>
                        <a:t>40%</a:t>
                      </a:r>
                      <a:endParaRPr lang="en-CA" sz="1800" dirty="0">
                        <a:latin typeface="Century Gothic" panose="020B0502020202020204" pitchFamily="34" charset="0"/>
                      </a:endParaRPr>
                    </a:p>
                  </a:txBody>
                  <a:tcPr>
                    <a:solidFill>
                      <a:srgbClr val="F15160"/>
                    </a:solidFill>
                  </a:tcPr>
                </a:tc>
                <a:extLst>
                  <a:ext uri="{0D108BD9-81ED-4DB2-BD59-A6C34878D82A}">
                    <a16:rowId xmlns:a16="http://schemas.microsoft.com/office/drawing/2014/main" xmlns="" val="3378849763"/>
                  </a:ext>
                </a:extLst>
              </a:tr>
              <a:tr h="370840">
                <a:tc>
                  <a:txBody>
                    <a:bodyPr/>
                    <a:lstStyle/>
                    <a:p>
                      <a:pPr algn="ctr"/>
                      <a:r>
                        <a:rPr lang="en-CA" sz="1800" dirty="0" smtClean="0">
                          <a:latin typeface="Century Gothic" panose="020B0502020202020204" pitchFamily="34" charset="0"/>
                        </a:rPr>
                        <a:t>4</a:t>
                      </a:r>
                      <a:endParaRPr lang="en-CA" sz="1800" dirty="0">
                        <a:latin typeface="Century Gothic" panose="020B0502020202020204" pitchFamily="34" charset="0"/>
                      </a:endParaRPr>
                    </a:p>
                  </a:txBody>
                  <a:tcPr>
                    <a:solidFill>
                      <a:srgbClr val="F68A94"/>
                    </a:solidFill>
                  </a:tcPr>
                </a:tc>
                <a:tc>
                  <a:txBody>
                    <a:bodyPr/>
                    <a:lstStyle/>
                    <a:p>
                      <a:pPr algn="ctr"/>
                      <a:r>
                        <a:rPr lang="en-CA" sz="1800" dirty="0" smtClean="0">
                          <a:latin typeface="Century Gothic" panose="020B0502020202020204" pitchFamily="34" charset="0"/>
                        </a:rPr>
                        <a:t>10% (40%)</a:t>
                      </a:r>
                      <a:endParaRPr lang="en-CA" sz="1800" dirty="0">
                        <a:latin typeface="Century Gothic" panose="020B0502020202020204" pitchFamily="34" charset="0"/>
                      </a:endParaRPr>
                    </a:p>
                  </a:txBody>
                  <a:tcPr>
                    <a:solidFill>
                      <a:srgbClr val="F68A94"/>
                    </a:solidFill>
                  </a:tcPr>
                </a:tc>
                <a:tc>
                  <a:txBody>
                    <a:bodyPr/>
                    <a:lstStyle/>
                    <a:p>
                      <a:pPr algn="ctr"/>
                      <a:r>
                        <a:rPr lang="en-CA" sz="1800" dirty="0" smtClean="0">
                          <a:latin typeface="Century Gothic" panose="020B0502020202020204" pitchFamily="34" charset="0"/>
                        </a:rPr>
                        <a:t>60%</a:t>
                      </a:r>
                      <a:endParaRPr lang="en-CA" sz="1800" dirty="0">
                        <a:latin typeface="Century Gothic" panose="020B0502020202020204" pitchFamily="34" charset="0"/>
                      </a:endParaRPr>
                    </a:p>
                  </a:txBody>
                  <a:tcPr>
                    <a:solidFill>
                      <a:srgbClr val="F68A94"/>
                    </a:solidFill>
                  </a:tcPr>
                </a:tc>
                <a:extLst>
                  <a:ext uri="{0D108BD9-81ED-4DB2-BD59-A6C34878D82A}">
                    <a16:rowId xmlns:a16="http://schemas.microsoft.com/office/drawing/2014/main" xmlns="" val="3019335499"/>
                  </a:ext>
                </a:extLst>
              </a:tr>
              <a:tr h="370840">
                <a:tc>
                  <a:txBody>
                    <a:bodyPr/>
                    <a:lstStyle/>
                    <a:p>
                      <a:pPr algn="ctr"/>
                      <a:r>
                        <a:rPr lang="en-CA" sz="1800" dirty="0" smtClean="0">
                          <a:latin typeface="Century Gothic" panose="020B0502020202020204" pitchFamily="34" charset="0"/>
                        </a:rPr>
                        <a:t>5</a:t>
                      </a:r>
                      <a:endParaRPr lang="en-CA" sz="1800" dirty="0">
                        <a:latin typeface="Century Gothic" panose="020B0502020202020204" pitchFamily="34" charset="0"/>
                      </a:endParaRPr>
                    </a:p>
                  </a:txBody>
                  <a:tcPr>
                    <a:solidFill>
                      <a:srgbClr val="F15160"/>
                    </a:solidFill>
                  </a:tcPr>
                </a:tc>
                <a:tc>
                  <a:txBody>
                    <a:bodyPr/>
                    <a:lstStyle/>
                    <a:p>
                      <a:pPr algn="ctr"/>
                      <a:r>
                        <a:rPr lang="en-CA" sz="1800" dirty="0" smtClean="0">
                          <a:latin typeface="Century Gothic" panose="020B0502020202020204" pitchFamily="34" charset="0"/>
                        </a:rPr>
                        <a:t>5% (25%)</a:t>
                      </a:r>
                      <a:endParaRPr lang="en-CA" sz="1800" dirty="0">
                        <a:latin typeface="Century Gothic" panose="020B0502020202020204" pitchFamily="34" charset="0"/>
                      </a:endParaRPr>
                    </a:p>
                  </a:txBody>
                  <a:tcPr>
                    <a:solidFill>
                      <a:srgbClr val="F15160"/>
                    </a:solidFill>
                  </a:tcPr>
                </a:tc>
                <a:tc>
                  <a:txBody>
                    <a:bodyPr/>
                    <a:lstStyle/>
                    <a:p>
                      <a:pPr algn="ctr"/>
                      <a:r>
                        <a:rPr lang="en-CA" sz="1800" dirty="0" smtClean="0">
                          <a:latin typeface="Century Gothic" panose="020B0502020202020204" pitchFamily="34" charset="0"/>
                        </a:rPr>
                        <a:t>75%</a:t>
                      </a:r>
                      <a:endParaRPr lang="en-CA" sz="1800" dirty="0">
                        <a:latin typeface="Century Gothic" panose="020B0502020202020204" pitchFamily="34" charset="0"/>
                      </a:endParaRPr>
                    </a:p>
                  </a:txBody>
                  <a:tcPr>
                    <a:solidFill>
                      <a:srgbClr val="F15160"/>
                    </a:solidFill>
                  </a:tcPr>
                </a:tc>
                <a:extLst>
                  <a:ext uri="{0D108BD9-81ED-4DB2-BD59-A6C34878D82A}">
                    <a16:rowId xmlns:a16="http://schemas.microsoft.com/office/drawing/2014/main" xmlns="" val="2994012964"/>
                  </a:ext>
                </a:extLst>
              </a:tr>
            </a:tbl>
          </a:graphicData>
        </a:graphic>
      </p:graphicFrame>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14</a:t>
            </a:fld>
            <a:endParaRPr lang="en-US" altLang="en-US" dirty="0"/>
          </a:p>
        </p:txBody>
      </p:sp>
      <p:sp>
        <p:nvSpPr>
          <p:cNvPr id="6" name="TextBox 5"/>
          <p:cNvSpPr txBox="1"/>
          <p:nvPr/>
        </p:nvSpPr>
        <p:spPr>
          <a:xfrm>
            <a:off x="370028" y="3932502"/>
            <a:ext cx="5283413" cy="311621"/>
          </a:xfrm>
          <a:prstGeom prst="rect">
            <a:avLst/>
          </a:prstGeom>
          <a:noFill/>
        </p:spPr>
        <p:txBody>
          <a:bodyPr wrap="none" lIns="91410" tIns="45705" rIns="91410" bIns="45705" rtlCol="0">
            <a:spAutoFit/>
          </a:bodyPr>
          <a:lstStyle/>
          <a:p>
            <a:r>
              <a:rPr lang="en-CA" sz="1400" dirty="0">
                <a:solidFill>
                  <a:schemeClr val="tx1">
                    <a:lumMod val="50000"/>
                    <a:lumOff val="50000"/>
                  </a:schemeClr>
                </a:solidFill>
                <a:latin typeface="Century Gothic" panose="020B0502020202020204" pitchFamily="34" charset="0"/>
              </a:rPr>
              <a:t>Source: Quality Software Management, Gerald Weinberg</a:t>
            </a:r>
          </a:p>
        </p:txBody>
      </p:sp>
    </p:spTree>
    <p:extLst>
      <p:ext uri="{BB962C8B-B14F-4D97-AF65-F5344CB8AC3E}">
        <p14:creationId xmlns:p14="http://schemas.microsoft.com/office/powerpoint/2010/main" val="39101398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solidFill>
                  <a:srgbClr val="73B632"/>
                </a:solidFill>
              </a:rPr>
              <a:t>Team Size</a:t>
            </a:r>
          </a:p>
        </p:txBody>
      </p:sp>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15</a:t>
            </a:fld>
            <a:endParaRPr lang="en-US" altLang="en-US" dirty="0"/>
          </a:p>
        </p:txBody>
      </p:sp>
      <p:sp>
        <p:nvSpPr>
          <p:cNvPr id="5" name="TextBox 4"/>
          <p:cNvSpPr txBox="1"/>
          <p:nvPr/>
        </p:nvSpPr>
        <p:spPr>
          <a:xfrm>
            <a:off x="2045707" y="1076028"/>
            <a:ext cx="1896848" cy="3170099"/>
          </a:xfrm>
          <a:prstGeom prst="rect">
            <a:avLst/>
          </a:prstGeom>
          <a:noFill/>
        </p:spPr>
        <p:txBody>
          <a:bodyPr wrap="square" lIns="91410" tIns="45705" rIns="91410" bIns="45705" rtlCol="0">
            <a:spAutoFit/>
          </a:bodyPr>
          <a:lstStyle/>
          <a:p>
            <a:pPr algn="ctr"/>
            <a:r>
              <a:rPr lang="en-CA" sz="20000" dirty="0">
                <a:solidFill>
                  <a:srgbClr val="73B632"/>
                </a:solidFill>
                <a:latin typeface="Century Gothic" panose="020B0502020202020204" pitchFamily="34" charset="0"/>
              </a:rPr>
              <a:t>7</a:t>
            </a:r>
          </a:p>
        </p:txBody>
      </p:sp>
      <p:sp>
        <p:nvSpPr>
          <p:cNvPr id="6" name="TextBox 5"/>
          <p:cNvSpPr txBox="1"/>
          <p:nvPr/>
        </p:nvSpPr>
        <p:spPr>
          <a:xfrm>
            <a:off x="3729195" y="1076028"/>
            <a:ext cx="2646088" cy="3170099"/>
          </a:xfrm>
          <a:prstGeom prst="rect">
            <a:avLst/>
          </a:prstGeom>
          <a:noFill/>
        </p:spPr>
        <p:txBody>
          <a:bodyPr wrap="square" lIns="91410" tIns="45705" rIns="91410" bIns="45705" rtlCol="0">
            <a:spAutoFit/>
          </a:bodyPr>
          <a:lstStyle/>
          <a:p>
            <a:pPr algn="ctr"/>
            <a:r>
              <a:rPr lang="en-CA" sz="6000" baseline="100000" dirty="0">
                <a:solidFill>
                  <a:srgbClr val="73B632"/>
                </a:solidFill>
                <a:latin typeface="Century Gothic" panose="020B0502020202020204" pitchFamily="34" charset="0"/>
              </a:rPr>
              <a:t>+/-</a:t>
            </a:r>
            <a:r>
              <a:rPr lang="en-CA" sz="20000" dirty="0">
                <a:solidFill>
                  <a:srgbClr val="73B632"/>
                </a:solidFill>
                <a:latin typeface="Century Gothic" panose="020B0502020202020204" pitchFamily="34" charset="0"/>
              </a:rPr>
              <a:t>2</a:t>
            </a:r>
          </a:p>
        </p:txBody>
      </p:sp>
    </p:spTree>
    <p:extLst>
      <p:ext uri="{BB962C8B-B14F-4D97-AF65-F5344CB8AC3E}">
        <p14:creationId xmlns:p14="http://schemas.microsoft.com/office/powerpoint/2010/main" val="189632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5881"/>
            <a:ext cx="8229600" cy="1531739"/>
          </a:xfrm>
        </p:spPr>
        <p:txBody>
          <a:bodyPr anchor="t">
            <a:noAutofit/>
          </a:bodyPr>
          <a:lstStyle/>
          <a:p>
            <a:pPr algn="ctr"/>
            <a:r>
              <a:rPr lang="en-CA" sz="6000" dirty="0" smtClean="0">
                <a:solidFill>
                  <a:srgbClr val="427BBF"/>
                </a:solidFill>
              </a:rPr>
              <a:t>Questions?</a:t>
            </a:r>
            <a:endParaRPr lang="en-CA" sz="6000" dirty="0">
              <a:solidFill>
                <a:srgbClr val="427BBF"/>
              </a:solidFill>
            </a:endParaRPr>
          </a:p>
        </p:txBody>
      </p:sp>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16</a:t>
            </a:fld>
            <a:endParaRPr lang="en-US" altLang="en-US" dirty="0"/>
          </a:p>
        </p:txBody>
      </p:sp>
    </p:spTree>
    <p:extLst>
      <p:ext uri="{BB962C8B-B14F-4D97-AF65-F5344CB8AC3E}">
        <p14:creationId xmlns:p14="http://schemas.microsoft.com/office/powerpoint/2010/main" val="38068047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CA" dirty="0"/>
              <a:t>Agile</a:t>
            </a:r>
          </a:p>
        </p:txBody>
      </p:sp>
      <p:sp>
        <p:nvSpPr>
          <p:cNvPr id="6" name="Subtitle 5"/>
          <p:cNvSpPr>
            <a:spLocks noGrp="1"/>
          </p:cNvSpPr>
          <p:nvPr>
            <p:ph type="subTitle" idx="1"/>
          </p:nvPr>
        </p:nvSpPr>
        <p:spPr/>
        <p:txBody>
          <a:bodyPr/>
          <a:lstStyle/>
          <a:p>
            <a:r>
              <a:rPr lang="en-CA" dirty="0"/>
              <a:t>What is Agile?</a:t>
            </a:r>
          </a:p>
        </p:txBody>
      </p:sp>
      <p:sp>
        <p:nvSpPr>
          <p:cNvPr id="4" name="Slide Number Placeholder 3"/>
          <p:cNvSpPr>
            <a:spLocks noGrp="1"/>
          </p:cNvSpPr>
          <p:nvPr>
            <p:ph type="sldNum" sz="quarter" idx="4294967295"/>
          </p:nvPr>
        </p:nvSpPr>
        <p:spPr>
          <a:xfrm>
            <a:off x="457216" y="4767264"/>
            <a:ext cx="982663" cy="273844"/>
          </a:xfrm>
          <a:prstGeom prst="rect">
            <a:avLst/>
          </a:prstGeom>
        </p:spPr>
        <p:txBody>
          <a:bodyPr/>
          <a:lstStyle/>
          <a:p>
            <a:fld id="{78075564-AF6E-40FC-905A-F6C5E8D29614}" type="slidenum">
              <a:rPr lang="en-US" altLang="en-US" smtClean="0"/>
              <a:pPr/>
              <a:t>17</a:t>
            </a:fld>
            <a:endParaRPr lang="en-US" altLang="en-US" dirty="0"/>
          </a:p>
        </p:txBody>
      </p:sp>
    </p:spTree>
    <p:extLst>
      <p:ext uri="{BB962C8B-B14F-4D97-AF65-F5344CB8AC3E}">
        <p14:creationId xmlns:p14="http://schemas.microsoft.com/office/powerpoint/2010/main" val="24280706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4BA837D3-8E99-6149-8367-F8859837B8CA}"/>
              </a:ext>
            </a:extLst>
          </p:cNvPr>
          <p:cNvSpPr>
            <a:spLocks noGrp="1"/>
          </p:cNvSpPr>
          <p:nvPr>
            <p:ph type="sldNum" sz="quarter" idx="10"/>
          </p:nvPr>
        </p:nvSpPr>
        <p:spPr/>
        <p:txBody>
          <a:bodyPr/>
          <a:lstStyle/>
          <a:p>
            <a:pPr>
              <a:defRPr/>
            </a:pPr>
            <a:fld id="{78075564-AF6E-40FC-905A-F6C5E8D29614}" type="slidenum">
              <a:rPr lang="en-US" altLang="en-US"/>
              <a:pPr>
                <a:defRPr/>
              </a:pPr>
              <a:t>18</a:t>
            </a:fld>
            <a:endParaRPr lang="en-US" altLang="en-US" dirty="0"/>
          </a:p>
        </p:txBody>
      </p:sp>
      <p:grpSp>
        <p:nvGrpSpPr>
          <p:cNvPr id="15" name="Group 14">
            <a:extLst>
              <a:ext uri="{FF2B5EF4-FFF2-40B4-BE49-F238E27FC236}">
                <a16:creationId xmlns:a16="http://schemas.microsoft.com/office/drawing/2014/main" xmlns="" id="{75739BC4-1F63-3A46-9BF5-5176F79A5690}"/>
              </a:ext>
            </a:extLst>
          </p:cNvPr>
          <p:cNvGrpSpPr/>
          <p:nvPr/>
        </p:nvGrpSpPr>
        <p:grpSpPr>
          <a:xfrm>
            <a:off x="606991" y="1915213"/>
            <a:ext cx="7139442" cy="1363656"/>
            <a:chOff x="1137896" y="2829340"/>
            <a:chExt cx="10367333" cy="1980193"/>
          </a:xfrm>
        </p:grpSpPr>
        <p:sp>
          <p:nvSpPr>
            <p:cNvPr id="5" name="Oval 4">
              <a:extLst>
                <a:ext uri="{FF2B5EF4-FFF2-40B4-BE49-F238E27FC236}">
                  <a16:creationId xmlns:a16="http://schemas.microsoft.com/office/drawing/2014/main" xmlns="" id="{F1C63BDD-42E9-9647-9950-8D845DB5E210}"/>
                </a:ext>
              </a:extLst>
            </p:cNvPr>
            <p:cNvSpPr/>
            <p:nvPr/>
          </p:nvSpPr>
          <p:spPr>
            <a:xfrm>
              <a:off x="9525039" y="2829340"/>
              <a:ext cx="1980190" cy="1980192"/>
            </a:xfrm>
            <a:prstGeom prst="ellipse">
              <a:avLst/>
            </a:prstGeom>
            <a:solidFill>
              <a:srgbClr val="EF4051"/>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28" fontAlgn="auto">
                <a:spcBef>
                  <a:spcPts val="0"/>
                </a:spcBef>
                <a:spcAft>
                  <a:spcPts val="0"/>
                </a:spcAft>
                <a:defRPr/>
              </a:pPr>
              <a:r>
                <a:rPr lang="en-CA" sz="1100" b="1" dirty="0">
                  <a:solidFill>
                    <a:prstClr val="white"/>
                  </a:solidFill>
                  <a:latin typeface="Century Gothic" panose="020B0502020202020204" pitchFamily="34" charset="0"/>
                </a:rPr>
                <a:t>Agile</a:t>
              </a:r>
            </a:p>
            <a:p>
              <a:pPr algn="ctr" defTabSz="685528" fontAlgn="auto">
                <a:spcBef>
                  <a:spcPts val="0"/>
                </a:spcBef>
                <a:spcAft>
                  <a:spcPts val="0"/>
                </a:spcAft>
                <a:defRPr/>
              </a:pPr>
              <a:r>
                <a:rPr lang="en-CA" sz="1100" b="1" dirty="0">
                  <a:solidFill>
                    <a:prstClr val="white"/>
                  </a:solidFill>
                  <a:latin typeface="Century Gothic" panose="020B0502020202020204" pitchFamily="34" charset="0"/>
                </a:rPr>
                <a:t>Mindset</a:t>
              </a:r>
            </a:p>
          </p:txBody>
        </p:sp>
        <p:sp>
          <p:nvSpPr>
            <p:cNvPr id="6" name="Oval 5">
              <a:extLst>
                <a:ext uri="{FF2B5EF4-FFF2-40B4-BE49-F238E27FC236}">
                  <a16:creationId xmlns:a16="http://schemas.microsoft.com/office/drawing/2014/main" xmlns="" id="{23A39710-D7A0-EA44-8F15-618C34A5C11C}"/>
                </a:ext>
              </a:extLst>
            </p:cNvPr>
            <p:cNvSpPr/>
            <p:nvPr/>
          </p:nvSpPr>
          <p:spPr>
            <a:xfrm>
              <a:off x="1137896" y="2829341"/>
              <a:ext cx="1980191" cy="1980192"/>
            </a:xfrm>
            <a:prstGeom prst="ellipse">
              <a:avLst/>
            </a:prstGeom>
            <a:solidFill>
              <a:srgbClr val="E476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28" fontAlgn="auto">
                <a:spcBef>
                  <a:spcPts val="0"/>
                </a:spcBef>
                <a:spcAft>
                  <a:spcPts val="0"/>
                </a:spcAft>
                <a:defRPr/>
              </a:pPr>
              <a:r>
                <a:rPr lang="en-CA" sz="1100" b="1" dirty="0">
                  <a:solidFill>
                    <a:prstClr val="white"/>
                  </a:solidFill>
                  <a:latin typeface="Century Gothic" panose="020B0502020202020204" pitchFamily="34" charset="0"/>
                </a:rPr>
                <a:t>Values</a:t>
              </a:r>
            </a:p>
          </p:txBody>
        </p:sp>
        <p:sp>
          <p:nvSpPr>
            <p:cNvPr id="7" name="Oval 6">
              <a:extLst>
                <a:ext uri="{FF2B5EF4-FFF2-40B4-BE49-F238E27FC236}">
                  <a16:creationId xmlns:a16="http://schemas.microsoft.com/office/drawing/2014/main" xmlns="" id="{CF813B38-08C4-0C41-A839-6CF7F753FCFF}"/>
                </a:ext>
              </a:extLst>
            </p:cNvPr>
            <p:cNvSpPr/>
            <p:nvPr/>
          </p:nvSpPr>
          <p:spPr>
            <a:xfrm>
              <a:off x="5326845" y="2829343"/>
              <a:ext cx="1980190" cy="198019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28" fontAlgn="auto">
                <a:spcBef>
                  <a:spcPts val="0"/>
                </a:spcBef>
                <a:spcAft>
                  <a:spcPts val="0"/>
                </a:spcAft>
                <a:defRPr/>
              </a:pPr>
              <a:r>
                <a:rPr lang="en-CA" sz="1100" b="1" dirty="0">
                  <a:solidFill>
                    <a:prstClr val="white"/>
                  </a:solidFill>
                  <a:latin typeface="Century Gothic" panose="020B0502020202020204" pitchFamily="34" charset="0"/>
                </a:rPr>
                <a:t>Principles</a:t>
              </a:r>
            </a:p>
          </p:txBody>
        </p:sp>
      </p:grpSp>
      <p:sp>
        <p:nvSpPr>
          <p:cNvPr id="21" name="Title 1">
            <a:extLst>
              <a:ext uri="{FF2B5EF4-FFF2-40B4-BE49-F238E27FC236}">
                <a16:creationId xmlns:a16="http://schemas.microsoft.com/office/drawing/2014/main" xmlns="" id="{7160343E-2B07-5E45-BA13-0026CEE11BDC}"/>
              </a:ext>
            </a:extLst>
          </p:cNvPr>
          <p:cNvSpPr txBox="1">
            <a:spLocks/>
          </p:cNvSpPr>
          <p:nvPr/>
        </p:nvSpPr>
        <p:spPr bwMode="auto">
          <a:xfrm>
            <a:off x="342900" y="168043"/>
            <a:ext cx="6172200" cy="48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6" tIns="34289" rIns="68556" bIns="34289" numCol="1" anchor="b" anchorCtr="0" compatLnSpc="1">
            <a:prstTxWarp prst="textNoShape">
              <a:avLst/>
            </a:prstTxWarp>
            <a:normAutofit fontScale="90000" lnSpcReduction="20000"/>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58">
              <a:defRPr/>
            </a:pPr>
            <a:r>
              <a:rPr lang="en-CA" dirty="0" smtClean="0">
                <a:solidFill>
                  <a:srgbClr val="F68121"/>
                </a:solidFill>
              </a:rPr>
              <a:t>The Agile Mindset</a:t>
            </a:r>
            <a:endParaRPr lang="en-CA" dirty="0">
              <a:solidFill>
                <a:srgbClr val="F68121"/>
              </a:solidFill>
            </a:endParaRPr>
          </a:p>
        </p:txBody>
      </p:sp>
      <p:sp>
        <p:nvSpPr>
          <p:cNvPr id="23" name="TextBox 22">
            <a:extLst>
              <a:ext uri="{FF2B5EF4-FFF2-40B4-BE49-F238E27FC236}">
                <a16:creationId xmlns:a16="http://schemas.microsoft.com/office/drawing/2014/main" xmlns="" id="{25A6971C-3419-4B4C-9BB5-57617EC84376}"/>
              </a:ext>
            </a:extLst>
          </p:cNvPr>
          <p:cNvSpPr txBox="1"/>
          <p:nvPr/>
        </p:nvSpPr>
        <p:spPr>
          <a:xfrm>
            <a:off x="6013186" y="984634"/>
            <a:ext cx="2502181" cy="715578"/>
          </a:xfrm>
          <a:prstGeom prst="rect">
            <a:avLst/>
          </a:prstGeom>
          <a:noFill/>
        </p:spPr>
        <p:txBody>
          <a:bodyPr wrap="square" lIns="68556" tIns="34289" rIns="68556" bIns="34289" rtlCol="0">
            <a:spAutoFit/>
          </a:bodyPr>
          <a:lstStyle/>
          <a:p>
            <a:pPr defTabSz="685528" fontAlgn="auto">
              <a:spcBef>
                <a:spcPts val="0"/>
              </a:spcBef>
              <a:spcAft>
                <a:spcPts val="0"/>
              </a:spcAft>
              <a:defRPr/>
            </a:pPr>
            <a:r>
              <a:rPr lang="en-CA" sz="1400" dirty="0">
                <a:latin typeface="Century Gothic" panose="020B0502020202020204" pitchFamily="34" charset="0"/>
              </a:rPr>
              <a:t>An </a:t>
            </a:r>
            <a:r>
              <a:rPr lang="en-CA" sz="1400" b="1" dirty="0">
                <a:latin typeface="Century Gothic" panose="020B0502020202020204" pitchFamily="34" charset="0"/>
              </a:rPr>
              <a:t>agile mindset</a:t>
            </a:r>
            <a:r>
              <a:rPr lang="en-CA" sz="1400" dirty="0">
                <a:latin typeface="Century Gothic" panose="020B0502020202020204" pitchFamily="34" charset="0"/>
              </a:rPr>
              <a:t> is the set of attitudes supporting an </a:t>
            </a:r>
            <a:r>
              <a:rPr lang="en-CA" sz="1400" b="1" dirty="0">
                <a:latin typeface="Century Gothic" panose="020B0502020202020204" pitchFamily="34" charset="0"/>
              </a:rPr>
              <a:t>agile</a:t>
            </a:r>
            <a:r>
              <a:rPr lang="en-CA" sz="1400" dirty="0">
                <a:latin typeface="Century Gothic" panose="020B0502020202020204" pitchFamily="34" charset="0"/>
              </a:rPr>
              <a:t> working environment.</a:t>
            </a:r>
            <a:endParaRPr lang="en-US" sz="1400" dirty="0">
              <a:solidFill>
                <a:prstClr val="black"/>
              </a:solidFill>
              <a:latin typeface="Century Gothic" panose="020B0502020202020204" pitchFamily="34" charset="0"/>
              <a:ea typeface="+mn-ea"/>
            </a:endParaRPr>
          </a:p>
        </p:txBody>
      </p:sp>
      <p:sp>
        <p:nvSpPr>
          <p:cNvPr id="2" name="Right Arrow 1"/>
          <p:cNvSpPr/>
          <p:nvPr/>
        </p:nvSpPr>
        <p:spPr>
          <a:xfrm>
            <a:off x="2222268" y="2354726"/>
            <a:ext cx="978408" cy="484632"/>
          </a:xfrm>
          <a:prstGeom prst="rightArrow">
            <a:avLst/>
          </a:prstGeom>
          <a:solidFill>
            <a:srgbClr val="73B632"/>
          </a:solidFill>
          <a:ln>
            <a:solidFill>
              <a:srgbClr val="73B632"/>
            </a:solidFill>
          </a:ln>
        </p:spPr>
        <p:style>
          <a:lnRef idx="2">
            <a:schemeClr val="accent1">
              <a:shade val="50000"/>
            </a:schemeClr>
          </a:lnRef>
          <a:fillRef idx="1">
            <a:schemeClr val="accent1"/>
          </a:fillRef>
          <a:effectRef idx="0">
            <a:schemeClr val="accent1"/>
          </a:effectRef>
          <a:fontRef idx="minor">
            <a:schemeClr val="lt1"/>
          </a:fontRef>
        </p:style>
        <p:txBody>
          <a:bodyPr lIns="91410" tIns="45705" rIns="91410" bIns="45705" spcCol="0" rtlCol="0" anchor="ctr"/>
          <a:lstStyle/>
          <a:p>
            <a:pPr algn="ctr"/>
            <a:endParaRPr lang="en-CA"/>
          </a:p>
        </p:txBody>
      </p:sp>
      <p:sp>
        <p:nvSpPr>
          <p:cNvPr id="17" name="Right Arrow 16"/>
          <p:cNvSpPr/>
          <p:nvPr/>
        </p:nvSpPr>
        <p:spPr>
          <a:xfrm>
            <a:off x="5184543" y="2354724"/>
            <a:ext cx="978408" cy="484632"/>
          </a:xfrm>
          <a:prstGeom prst="rightArrow">
            <a:avLst/>
          </a:prstGeom>
          <a:solidFill>
            <a:srgbClr val="73B632"/>
          </a:solidFill>
          <a:ln>
            <a:solidFill>
              <a:srgbClr val="73B632"/>
            </a:solidFill>
          </a:ln>
        </p:spPr>
        <p:style>
          <a:lnRef idx="2">
            <a:schemeClr val="accent1">
              <a:shade val="50000"/>
            </a:schemeClr>
          </a:lnRef>
          <a:fillRef idx="1">
            <a:schemeClr val="accent1"/>
          </a:fillRef>
          <a:effectRef idx="0">
            <a:schemeClr val="accent1"/>
          </a:effectRef>
          <a:fontRef idx="minor">
            <a:schemeClr val="lt1"/>
          </a:fontRef>
        </p:style>
        <p:txBody>
          <a:bodyPr lIns="91410" tIns="45705" rIns="91410" bIns="45705" spcCol="0" rtlCol="0" anchor="ctr"/>
          <a:lstStyle/>
          <a:p>
            <a:pPr algn="ctr"/>
            <a:endParaRPr lang="en-CA"/>
          </a:p>
        </p:txBody>
      </p:sp>
    </p:spTree>
    <p:extLst>
      <p:ext uri="{BB962C8B-B14F-4D97-AF65-F5344CB8AC3E}">
        <p14:creationId xmlns:p14="http://schemas.microsoft.com/office/powerpoint/2010/main" val="13400685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857252" y="1228727"/>
            <a:ext cx="7096125" cy="26765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endParaRPr lang="en-CA"/>
          </a:p>
        </p:txBody>
      </p:sp>
      <p:sp>
        <p:nvSpPr>
          <p:cNvPr id="2" name="Title 1"/>
          <p:cNvSpPr>
            <a:spLocks noGrp="1"/>
          </p:cNvSpPr>
          <p:nvPr>
            <p:ph type="title"/>
          </p:nvPr>
        </p:nvSpPr>
        <p:spPr/>
        <p:txBody>
          <a:bodyPr/>
          <a:lstStyle/>
          <a:p>
            <a:r>
              <a:rPr lang="en-CA" dirty="0" smtClean="0">
                <a:solidFill>
                  <a:srgbClr val="73B632"/>
                </a:solidFill>
              </a:rPr>
              <a:t>Agile Values</a:t>
            </a:r>
            <a:endParaRPr lang="en-CA" dirty="0">
              <a:solidFill>
                <a:srgbClr val="73B632"/>
              </a:solidFill>
            </a:endParaRPr>
          </a:p>
        </p:txBody>
      </p:sp>
      <p:sp>
        <p:nvSpPr>
          <p:cNvPr id="4" name="Slide Number Placeholder 3"/>
          <p:cNvSpPr>
            <a:spLocks noGrp="1"/>
          </p:cNvSpPr>
          <p:nvPr>
            <p:ph type="sldNum" sz="quarter" idx="10"/>
          </p:nvPr>
        </p:nvSpPr>
        <p:spPr/>
        <p:txBody>
          <a:bodyPr/>
          <a:lstStyle/>
          <a:p>
            <a:fld id="{78075564-AF6E-40FC-905A-F6C5E8D29614}" type="slidenum">
              <a:rPr lang="en-US" altLang="en-US" smtClean="0"/>
              <a:pPr/>
              <a:t>19</a:t>
            </a:fld>
            <a:endParaRPr lang="en-US" altLang="en-US" dirty="0"/>
          </a:p>
        </p:txBody>
      </p:sp>
      <p:sp>
        <p:nvSpPr>
          <p:cNvPr id="6" name="Rounded Rectangle 5"/>
          <p:cNvSpPr/>
          <p:nvPr/>
        </p:nvSpPr>
        <p:spPr>
          <a:xfrm>
            <a:off x="942981" y="1038225"/>
            <a:ext cx="2762250" cy="571500"/>
          </a:xfrm>
          <a:prstGeom prst="roundRect">
            <a:avLst/>
          </a:prstGeom>
          <a:solidFill>
            <a:schemeClr val="bg1"/>
          </a:solidFill>
          <a:ln w="19050">
            <a:solidFill>
              <a:srgbClr val="73B63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dirty="0">
                <a:solidFill>
                  <a:schemeClr val="accent1"/>
                </a:solidFill>
              </a:rPr>
              <a:t>Individuals and Interactions</a:t>
            </a:r>
          </a:p>
        </p:txBody>
      </p:sp>
      <p:sp>
        <p:nvSpPr>
          <p:cNvPr id="7" name="Rounded Rectangle 6"/>
          <p:cNvSpPr/>
          <p:nvPr/>
        </p:nvSpPr>
        <p:spPr>
          <a:xfrm>
            <a:off x="942975" y="1876425"/>
            <a:ext cx="2762250" cy="571500"/>
          </a:xfrm>
          <a:prstGeom prst="roundRect">
            <a:avLst/>
          </a:prstGeom>
          <a:solidFill>
            <a:schemeClr val="bg1"/>
          </a:solidFill>
          <a:ln w="19050">
            <a:solidFill>
              <a:srgbClr val="73B63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dirty="0">
                <a:solidFill>
                  <a:srgbClr val="F68121"/>
                </a:solidFill>
              </a:rPr>
              <a:t>Working Software</a:t>
            </a:r>
          </a:p>
        </p:txBody>
      </p:sp>
      <p:sp>
        <p:nvSpPr>
          <p:cNvPr id="8" name="Rounded Rectangle 7"/>
          <p:cNvSpPr/>
          <p:nvPr/>
        </p:nvSpPr>
        <p:spPr>
          <a:xfrm>
            <a:off x="942981" y="2676525"/>
            <a:ext cx="2762250" cy="571500"/>
          </a:xfrm>
          <a:prstGeom prst="roundRect">
            <a:avLst/>
          </a:prstGeom>
          <a:solidFill>
            <a:schemeClr val="bg1"/>
          </a:solidFill>
          <a:ln w="19050">
            <a:solidFill>
              <a:srgbClr val="73B63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dirty="0">
                <a:solidFill>
                  <a:srgbClr val="5B9BD5"/>
                </a:solidFill>
              </a:rPr>
              <a:t>Customer Collaboration</a:t>
            </a:r>
          </a:p>
        </p:txBody>
      </p:sp>
      <p:sp>
        <p:nvSpPr>
          <p:cNvPr id="9" name="Rounded Rectangle 8"/>
          <p:cNvSpPr/>
          <p:nvPr/>
        </p:nvSpPr>
        <p:spPr>
          <a:xfrm>
            <a:off x="942981" y="3486150"/>
            <a:ext cx="2762250" cy="571500"/>
          </a:xfrm>
          <a:prstGeom prst="roundRect">
            <a:avLst/>
          </a:prstGeom>
          <a:solidFill>
            <a:schemeClr val="bg1"/>
          </a:solidFill>
          <a:ln w="19050">
            <a:solidFill>
              <a:srgbClr val="73B63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dirty="0">
                <a:solidFill>
                  <a:srgbClr val="EF4051"/>
                </a:solidFill>
              </a:rPr>
              <a:t>Responding to Change</a:t>
            </a:r>
          </a:p>
        </p:txBody>
      </p:sp>
      <p:sp>
        <p:nvSpPr>
          <p:cNvPr id="10" name="Rounded Rectangle 9"/>
          <p:cNvSpPr/>
          <p:nvPr/>
        </p:nvSpPr>
        <p:spPr>
          <a:xfrm>
            <a:off x="5086356" y="1038225"/>
            <a:ext cx="2762250" cy="571500"/>
          </a:xfrm>
          <a:prstGeom prst="roundRect">
            <a:avLst/>
          </a:prstGeom>
          <a:solidFill>
            <a:schemeClr val="bg1"/>
          </a:solidFill>
          <a:ln w="19050">
            <a:solidFill>
              <a:srgbClr val="73B63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dirty="0">
                <a:solidFill>
                  <a:srgbClr val="73B632"/>
                </a:solidFill>
              </a:rPr>
              <a:t>Processes and Tools</a:t>
            </a:r>
          </a:p>
        </p:txBody>
      </p:sp>
      <p:sp>
        <p:nvSpPr>
          <p:cNvPr id="11" name="Rounded Rectangle 10"/>
          <p:cNvSpPr/>
          <p:nvPr/>
        </p:nvSpPr>
        <p:spPr>
          <a:xfrm>
            <a:off x="5086350" y="1876425"/>
            <a:ext cx="2762250" cy="571500"/>
          </a:xfrm>
          <a:prstGeom prst="roundRect">
            <a:avLst/>
          </a:prstGeom>
          <a:solidFill>
            <a:schemeClr val="bg1"/>
          </a:solidFill>
          <a:ln w="19050">
            <a:solidFill>
              <a:srgbClr val="73B63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dirty="0">
                <a:solidFill>
                  <a:srgbClr val="F68121"/>
                </a:solidFill>
              </a:rPr>
              <a:t>Comprehensive Documentation</a:t>
            </a:r>
          </a:p>
        </p:txBody>
      </p:sp>
      <p:sp>
        <p:nvSpPr>
          <p:cNvPr id="12" name="Rounded Rectangle 11"/>
          <p:cNvSpPr/>
          <p:nvPr/>
        </p:nvSpPr>
        <p:spPr>
          <a:xfrm>
            <a:off x="5086356" y="2676525"/>
            <a:ext cx="2762250" cy="571500"/>
          </a:xfrm>
          <a:prstGeom prst="roundRect">
            <a:avLst/>
          </a:prstGeom>
          <a:solidFill>
            <a:schemeClr val="bg1"/>
          </a:solidFill>
          <a:ln w="19050">
            <a:solidFill>
              <a:srgbClr val="73B63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dirty="0">
                <a:solidFill>
                  <a:srgbClr val="5B9BD5"/>
                </a:solidFill>
              </a:rPr>
              <a:t>Contract Negotiation</a:t>
            </a:r>
          </a:p>
        </p:txBody>
      </p:sp>
      <p:sp>
        <p:nvSpPr>
          <p:cNvPr id="13" name="Rounded Rectangle 12"/>
          <p:cNvSpPr/>
          <p:nvPr/>
        </p:nvSpPr>
        <p:spPr>
          <a:xfrm>
            <a:off x="5086356" y="3486150"/>
            <a:ext cx="2762250" cy="571500"/>
          </a:xfrm>
          <a:prstGeom prst="roundRect">
            <a:avLst/>
          </a:prstGeom>
          <a:solidFill>
            <a:schemeClr val="bg1"/>
          </a:solidFill>
          <a:ln w="19050">
            <a:solidFill>
              <a:srgbClr val="73B63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dirty="0">
                <a:solidFill>
                  <a:srgbClr val="EF4051"/>
                </a:solidFill>
              </a:rPr>
              <a:t>Following a Plan</a:t>
            </a:r>
          </a:p>
        </p:txBody>
      </p:sp>
      <p:sp>
        <p:nvSpPr>
          <p:cNvPr id="15" name="Right Arrow 14"/>
          <p:cNvSpPr/>
          <p:nvPr/>
        </p:nvSpPr>
        <p:spPr>
          <a:xfrm>
            <a:off x="3905249" y="1001322"/>
            <a:ext cx="1000125" cy="645317"/>
          </a:xfrm>
          <a:prstGeom prst="rightArrow">
            <a:avLst/>
          </a:prstGeom>
          <a:solidFill>
            <a:srgbClr val="5B9BD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dirty="0"/>
              <a:t>o</a:t>
            </a:r>
            <a:r>
              <a:rPr lang="en-CA" dirty="0" smtClean="0"/>
              <a:t>ver</a:t>
            </a:r>
            <a:endParaRPr lang="en-CA" dirty="0"/>
          </a:p>
        </p:txBody>
      </p:sp>
      <p:sp>
        <p:nvSpPr>
          <p:cNvPr id="16" name="Right Arrow 15"/>
          <p:cNvSpPr/>
          <p:nvPr/>
        </p:nvSpPr>
        <p:spPr>
          <a:xfrm>
            <a:off x="3929060" y="1839526"/>
            <a:ext cx="1000125" cy="645317"/>
          </a:xfrm>
          <a:prstGeom prst="rightArrow">
            <a:avLst/>
          </a:prstGeom>
          <a:solidFill>
            <a:srgbClr val="5B9BD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dirty="0"/>
              <a:t>o</a:t>
            </a:r>
            <a:r>
              <a:rPr lang="en-CA" dirty="0" smtClean="0"/>
              <a:t>ver</a:t>
            </a:r>
            <a:endParaRPr lang="en-CA" dirty="0"/>
          </a:p>
        </p:txBody>
      </p:sp>
      <p:sp>
        <p:nvSpPr>
          <p:cNvPr id="17" name="Right Arrow 16"/>
          <p:cNvSpPr/>
          <p:nvPr/>
        </p:nvSpPr>
        <p:spPr>
          <a:xfrm>
            <a:off x="3929060" y="2686059"/>
            <a:ext cx="1000125" cy="645317"/>
          </a:xfrm>
          <a:prstGeom prst="rightArrow">
            <a:avLst/>
          </a:prstGeom>
          <a:solidFill>
            <a:srgbClr val="5B9BD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dirty="0"/>
              <a:t>o</a:t>
            </a:r>
            <a:r>
              <a:rPr lang="en-CA" dirty="0" smtClean="0"/>
              <a:t>ver</a:t>
            </a:r>
            <a:endParaRPr lang="en-CA" dirty="0"/>
          </a:p>
        </p:txBody>
      </p:sp>
      <p:sp>
        <p:nvSpPr>
          <p:cNvPr id="18" name="Right Arrow 17"/>
          <p:cNvSpPr/>
          <p:nvPr/>
        </p:nvSpPr>
        <p:spPr>
          <a:xfrm>
            <a:off x="3929060" y="3449251"/>
            <a:ext cx="1000125" cy="645317"/>
          </a:xfrm>
          <a:prstGeom prst="rightArrow">
            <a:avLst/>
          </a:prstGeom>
          <a:solidFill>
            <a:srgbClr val="5B9BD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dirty="0"/>
              <a:t>o</a:t>
            </a:r>
            <a:r>
              <a:rPr lang="en-CA" dirty="0" smtClean="0"/>
              <a:t>ver</a:t>
            </a:r>
            <a:endParaRPr lang="en-CA" dirty="0"/>
          </a:p>
        </p:txBody>
      </p:sp>
      <p:sp>
        <p:nvSpPr>
          <p:cNvPr id="19" name="Rectangle 18"/>
          <p:cNvSpPr/>
          <p:nvPr/>
        </p:nvSpPr>
        <p:spPr>
          <a:xfrm>
            <a:off x="857252" y="4057660"/>
            <a:ext cx="7096125" cy="646311"/>
          </a:xfrm>
          <a:prstGeom prst="rect">
            <a:avLst/>
          </a:prstGeom>
        </p:spPr>
        <p:txBody>
          <a:bodyPr wrap="square" lIns="91420" tIns="45710" rIns="91420" bIns="45710">
            <a:spAutoFit/>
          </a:bodyPr>
          <a:lstStyle/>
          <a:p>
            <a:pPr algn="ctr"/>
            <a:r>
              <a:rPr lang="en-CA" dirty="0">
                <a:latin typeface="Century Gothic" panose="020B0502020202020204" pitchFamily="34" charset="0"/>
              </a:rPr>
              <a:t>While there is value in the items on the right</a:t>
            </a:r>
            <a:r>
              <a:rPr lang="en-CA" dirty="0">
                <a:solidFill>
                  <a:schemeClr val="tx1">
                    <a:lumMod val="50000"/>
                    <a:lumOff val="50000"/>
                  </a:schemeClr>
                </a:solidFill>
                <a:latin typeface="Century Gothic" panose="020B0502020202020204" pitchFamily="34" charset="0"/>
              </a:rPr>
              <a:t>, </a:t>
            </a:r>
            <a:r>
              <a:rPr lang="en-CA" b="1" dirty="0">
                <a:solidFill>
                  <a:srgbClr val="73B632"/>
                </a:solidFill>
                <a:latin typeface="Century Gothic" panose="020B0502020202020204" pitchFamily="34" charset="0"/>
              </a:rPr>
              <a:t>we value the items on the left more</a:t>
            </a:r>
            <a:r>
              <a:rPr lang="en-CA" dirty="0">
                <a:solidFill>
                  <a:srgbClr val="73B632"/>
                </a:solidFill>
                <a:latin typeface="Century Gothic" panose="020B0502020202020204" pitchFamily="34" charset="0"/>
              </a:rPr>
              <a:t>.</a:t>
            </a:r>
          </a:p>
        </p:txBody>
      </p:sp>
      <p:sp>
        <p:nvSpPr>
          <p:cNvPr id="23" name="TextBox 22"/>
          <p:cNvSpPr txBox="1"/>
          <p:nvPr/>
        </p:nvSpPr>
        <p:spPr>
          <a:xfrm>
            <a:off x="538158" y="4497409"/>
            <a:ext cx="1785942" cy="276999"/>
          </a:xfrm>
          <a:prstGeom prst="rect">
            <a:avLst/>
          </a:prstGeom>
          <a:noFill/>
        </p:spPr>
        <p:txBody>
          <a:bodyPr wrap="square" rtlCol="0">
            <a:spAutoFit/>
          </a:bodyPr>
          <a:lstStyle/>
          <a:p>
            <a:r>
              <a:rPr lang="en-CA" sz="1200" dirty="0" smtClean="0">
                <a:latin typeface="Century Gothic" panose="020B0502020202020204" pitchFamily="34" charset="0"/>
                <a:hlinkClick r:id="rId3"/>
              </a:rPr>
              <a:t>Agile </a:t>
            </a:r>
            <a:r>
              <a:rPr lang="en-CA" sz="1200" dirty="0">
                <a:latin typeface="Century Gothic" panose="020B0502020202020204" pitchFamily="34" charset="0"/>
                <a:hlinkClick r:id="rId3"/>
              </a:rPr>
              <a:t>Manifesto</a:t>
            </a:r>
            <a:endParaRPr lang="en-CA" sz="1200" dirty="0">
              <a:latin typeface="Century Gothic" panose="020B0502020202020204" pitchFamily="34" charset="0"/>
            </a:endParaRPr>
          </a:p>
        </p:txBody>
      </p:sp>
      <p:sp>
        <p:nvSpPr>
          <p:cNvPr id="24" name="TextBox 23"/>
          <p:cNvSpPr txBox="1"/>
          <p:nvPr/>
        </p:nvSpPr>
        <p:spPr>
          <a:xfrm>
            <a:off x="269096" y="4387130"/>
            <a:ext cx="385763" cy="707886"/>
          </a:xfrm>
          <a:prstGeom prst="rect">
            <a:avLst/>
          </a:prstGeom>
          <a:noFill/>
        </p:spPr>
        <p:txBody>
          <a:bodyPr wrap="square" rtlCol="0">
            <a:spAutoFit/>
          </a:bodyPr>
          <a:lstStyle/>
          <a:p>
            <a:r>
              <a:rPr lang="en-CA" sz="4000" dirty="0" smtClean="0">
                <a:solidFill>
                  <a:srgbClr val="FFC000"/>
                </a:solidFill>
                <a:latin typeface="Century Gothic" panose="020B0502020202020204" pitchFamily="34" charset="0"/>
              </a:rPr>
              <a:t>*</a:t>
            </a:r>
            <a:endParaRPr lang="en-CA" sz="4000" dirty="0">
              <a:solidFill>
                <a:srgbClr val="FFC000"/>
              </a:solidFill>
              <a:latin typeface="Century Gothic" panose="020B0502020202020204" pitchFamily="34" charset="0"/>
            </a:endParaRPr>
          </a:p>
        </p:txBody>
      </p:sp>
    </p:spTree>
    <p:extLst>
      <p:ext uri="{BB962C8B-B14F-4D97-AF65-F5344CB8AC3E}">
        <p14:creationId xmlns:p14="http://schemas.microsoft.com/office/powerpoint/2010/main" val="4057927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rgbClr val="5B9BD5"/>
                </a:solidFill>
              </a:rPr>
              <a:t>Course Objectives</a:t>
            </a:r>
            <a:endParaRPr lang="en-CA" dirty="0">
              <a:solidFill>
                <a:srgbClr val="5B9BD5"/>
              </a:solidFill>
            </a:endParaRPr>
          </a:p>
        </p:txBody>
      </p:sp>
      <p:sp>
        <p:nvSpPr>
          <p:cNvPr id="3" name="Content Placeholder 2"/>
          <p:cNvSpPr>
            <a:spLocks noGrp="1"/>
          </p:cNvSpPr>
          <p:nvPr>
            <p:ph idx="1"/>
          </p:nvPr>
        </p:nvSpPr>
        <p:spPr/>
        <p:txBody>
          <a:bodyPr/>
          <a:lstStyle/>
          <a:p>
            <a:pPr>
              <a:buClr>
                <a:srgbClr val="5B9BD5"/>
              </a:buClr>
            </a:pPr>
            <a:r>
              <a:rPr lang="en-CA" dirty="0" smtClean="0"/>
              <a:t>At the end of this session, you will be able to:</a:t>
            </a:r>
          </a:p>
          <a:p>
            <a:pPr lvl="1">
              <a:buClr>
                <a:srgbClr val="5B9BD5"/>
              </a:buClr>
            </a:pPr>
            <a:r>
              <a:rPr lang="en-CA" dirty="0" smtClean="0"/>
              <a:t>Explain how ISED is addressing the digital challenges that the </a:t>
            </a:r>
            <a:r>
              <a:rPr lang="en-CA" dirty="0" err="1" smtClean="0"/>
              <a:t>GoC</a:t>
            </a:r>
            <a:r>
              <a:rPr lang="en-CA" dirty="0"/>
              <a:t> </a:t>
            </a:r>
            <a:r>
              <a:rPr lang="en-CA" dirty="0" smtClean="0"/>
              <a:t>is facing</a:t>
            </a:r>
          </a:p>
          <a:p>
            <a:pPr lvl="1">
              <a:buClr>
                <a:srgbClr val="5B9BD5"/>
              </a:buClr>
            </a:pPr>
            <a:r>
              <a:rPr lang="en-CA" dirty="0" smtClean="0"/>
              <a:t>Define what Agile means and list the core values and principles</a:t>
            </a:r>
          </a:p>
          <a:p>
            <a:pPr lvl="1">
              <a:buClr>
                <a:srgbClr val="5B9BD5"/>
              </a:buClr>
            </a:pPr>
            <a:r>
              <a:rPr lang="en-CA" dirty="0" smtClean="0"/>
              <a:t>Identify the difference between Waterfall and Agile</a:t>
            </a:r>
          </a:p>
          <a:p>
            <a:pPr lvl="1">
              <a:buClr>
                <a:srgbClr val="5B9BD5"/>
              </a:buClr>
            </a:pPr>
            <a:r>
              <a:rPr lang="en-CA" dirty="0" smtClean="0"/>
              <a:t>Describe the benefits to using Agile</a:t>
            </a:r>
          </a:p>
          <a:p>
            <a:pPr lvl="1"/>
            <a:endParaRPr lang="en-CA" dirty="0" smtClean="0"/>
          </a:p>
          <a:p>
            <a:pPr lvl="1"/>
            <a:endParaRPr lang="en-CA" dirty="0"/>
          </a:p>
        </p:txBody>
      </p:sp>
      <p:sp>
        <p:nvSpPr>
          <p:cNvPr id="4" name="Slide Number Placeholder 3"/>
          <p:cNvSpPr>
            <a:spLocks noGrp="1"/>
          </p:cNvSpPr>
          <p:nvPr>
            <p:ph type="sldNum" sz="quarter" idx="10"/>
          </p:nvPr>
        </p:nvSpPr>
        <p:spPr/>
        <p:txBody>
          <a:bodyPr/>
          <a:lstStyle/>
          <a:p>
            <a:fld id="{78075564-AF6E-40FC-905A-F6C5E8D29614}" type="slidenum">
              <a:rPr lang="en-US" altLang="en-US" smtClean="0"/>
              <a:pPr/>
              <a:t>2</a:t>
            </a:fld>
            <a:endParaRPr lang="en-US" altLang="en-US" dirty="0"/>
          </a:p>
        </p:txBody>
      </p:sp>
    </p:spTree>
    <p:extLst>
      <p:ext uri="{BB962C8B-B14F-4D97-AF65-F5344CB8AC3E}">
        <p14:creationId xmlns:p14="http://schemas.microsoft.com/office/powerpoint/2010/main" val="3316315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38125" y="1200151"/>
            <a:ext cx="8267700" cy="3086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rtlCol="0" anchor="ctr"/>
          <a:lstStyle/>
          <a:p>
            <a:pPr algn="ctr"/>
            <a:endParaRPr lang="en-CA"/>
          </a:p>
        </p:txBody>
      </p:sp>
      <p:sp>
        <p:nvSpPr>
          <p:cNvPr id="3" name="Title 1">
            <a:extLst>
              <a:ext uri="{FF2B5EF4-FFF2-40B4-BE49-F238E27FC236}">
                <a16:creationId xmlns:a16="http://schemas.microsoft.com/office/drawing/2014/main" xmlns="" id="{C4CC0F66-F716-9E4A-A350-90E627E348D3}"/>
              </a:ext>
            </a:extLst>
          </p:cNvPr>
          <p:cNvSpPr txBox="1">
            <a:spLocks/>
          </p:cNvSpPr>
          <p:nvPr/>
        </p:nvSpPr>
        <p:spPr bwMode="auto">
          <a:xfrm>
            <a:off x="342912" y="168043"/>
            <a:ext cx="7147447" cy="48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9" tIns="34289" rIns="68559" bIns="34289" numCol="1" anchor="b" anchorCtr="0" compatLnSpc="1">
            <a:prstTxWarp prst="textNoShape">
              <a:avLst/>
            </a:prstTxWarp>
            <a:normAutofit fontScale="90000" lnSpcReduction="20000"/>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76">
              <a:defRPr/>
            </a:pPr>
            <a:r>
              <a:rPr lang="en-CA" dirty="0" smtClean="0">
                <a:solidFill>
                  <a:srgbClr val="5B9BD5"/>
                </a:solidFill>
              </a:rPr>
              <a:t>Agile Principles…</a:t>
            </a:r>
            <a:endParaRPr lang="en-CA" dirty="0">
              <a:solidFill>
                <a:srgbClr val="5B9BD5"/>
              </a:solidFill>
            </a:endParaRPr>
          </a:p>
        </p:txBody>
      </p:sp>
      <p:sp>
        <p:nvSpPr>
          <p:cNvPr id="2" name="Pentagon 1"/>
          <p:cNvSpPr/>
          <p:nvPr/>
        </p:nvSpPr>
        <p:spPr>
          <a:xfrm>
            <a:off x="342910" y="1009650"/>
            <a:ext cx="3695699" cy="933450"/>
          </a:xfrm>
          <a:prstGeom prst="homePlate">
            <a:avLst/>
          </a:prstGeom>
          <a:solidFill>
            <a:schemeClr val="bg1"/>
          </a:solidFill>
          <a:ln w="28575">
            <a:solidFill>
              <a:srgbClr val="427BBF"/>
            </a:solid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rtlCol="0" anchor="ctr"/>
          <a:lstStyle/>
          <a:p>
            <a:pPr algn="ctr"/>
            <a:r>
              <a:rPr lang="en-CA" sz="1400" dirty="0">
                <a:solidFill>
                  <a:schemeClr val="tx1"/>
                </a:solidFill>
                <a:latin typeface="Century Gothic" panose="020B0502020202020204" pitchFamily="34" charset="0"/>
              </a:rPr>
              <a:t>Our highest priority is to satisfy the customer through </a:t>
            </a:r>
            <a:r>
              <a:rPr lang="en-CA" sz="1400" b="1" dirty="0">
                <a:solidFill>
                  <a:srgbClr val="5B9BD5"/>
                </a:solidFill>
                <a:latin typeface="Century Gothic" panose="020B0502020202020204" pitchFamily="34" charset="0"/>
              </a:rPr>
              <a:t>early and continuous</a:t>
            </a:r>
            <a:r>
              <a:rPr lang="en-CA" sz="1400" dirty="0">
                <a:solidFill>
                  <a:schemeClr val="tx1"/>
                </a:solidFill>
                <a:latin typeface="Century Gothic" panose="020B0502020202020204" pitchFamily="34" charset="0"/>
              </a:rPr>
              <a:t> </a:t>
            </a:r>
            <a:r>
              <a:rPr lang="en-CA" sz="1400" b="1" dirty="0">
                <a:solidFill>
                  <a:schemeClr val="accent1"/>
                </a:solidFill>
                <a:latin typeface="Century Gothic" panose="020B0502020202020204" pitchFamily="34" charset="0"/>
              </a:rPr>
              <a:t>delivery</a:t>
            </a:r>
            <a:r>
              <a:rPr lang="en-CA" sz="1400" dirty="0">
                <a:solidFill>
                  <a:schemeClr val="tx1"/>
                </a:solidFill>
                <a:latin typeface="Century Gothic" panose="020B0502020202020204" pitchFamily="34" charset="0"/>
              </a:rPr>
              <a:t> of valuable software.</a:t>
            </a:r>
          </a:p>
        </p:txBody>
      </p:sp>
      <p:sp>
        <p:nvSpPr>
          <p:cNvPr id="75" name="Pentagon 74"/>
          <p:cNvSpPr/>
          <p:nvPr/>
        </p:nvSpPr>
        <p:spPr>
          <a:xfrm>
            <a:off x="342912" y="2276475"/>
            <a:ext cx="3695699" cy="933450"/>
          </a:xfrm>
          <a:prstGeom prst="homePlate">
            <a:avLst/>
          </a:prstGeom>
          <a:solidFill>
            <a:schemeClr val="bg1"/>
          </a:solidFill>
          <a:ln w="28575">
            <a:solidFill>
              <a:srgbClr val="427BBF"/>
            </a:solid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rtlCol="0" anchor="ctr"/>
          <a:lstStyle/>
          <a:p>
            <a:pPr algn="ctr"/>
            <a:r>
              <a:rPr lang="en-CA" sz="1400" b="1" dirty="0">
                <a:solidFill>
                  <a:srgbClr val="F68121"/>
                </a:solidFill>
                <a:latin typeface="Century Gothic" panose="020B0502020202020204" pitchFamily="34" charset="0"/>
              </a:rPr>
              <a:t>Welcome changing requirements</a:t>
            </a:r>
            <a:r>
              <a:rPr lang="en-CA" sz="1400" dirty="0">
                <a:solidFill>
                  <a:schemeClr val="tx1"/>
                </a:solidFill>
                <a:latin typeface="Century Gothic" panose="020B0502020202020204" pitchFamily="34" charset="0"/>
              </a:rPr>
              <a:t>, even late in development. Agile processes harness change for the customer's competitive advantage.</a:t>
            </a:r>
          </a:p>
        </p:txBody>
      </p:sp>
      <p:sp>
        <p:nvSpPr>
          <p:cNvPr id="76" name="Pentagon 75"/>
          <p:cNvSpPr/>
          <p:nvPr/>
        </p:nvSpPr>
        <p:spPr>
          <a:xfrm>
            <a:off x="342909" y="3524250"/>
            <a:ext cx="3695699" cy="933450"/>
          </a:xfrm>
          <a:prstGeom prst="homePlate">
            <a:avLst/>
          </a:prstGeom>
          <a:solidFill>
            <a:schemeClr val="bg1"/>
          </a:solidFill>
          <a:ln w="28575">
            <a:solidFill>
              <a:srgbClr val="427BBF"/>
            </a:solid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rtlCol="0" anchor="ctr"/>
          <a:lstStyle/>
          <a:p>
            <a:pPr algn="ctr"/>
            <a:r>
              <a:rPr lang="en-CA" sz="1400" b="1" dirty="0">
                <a:solidFill>
                  <a:srgbClr val="73B632"/>
                </a:solidFill>
                <a:latin typeface="Century Gothic" panose="020B0502020202020204" pitchFamily="34" charset="0"/>
              </a:rPr>
              <a:t>Deliver working software frequently</a:t>
            </a:r>
            <a:r>
              <a:rPr lang="en-CA" sz="1400" dirty="0">
                <a:solidFill>
                  <a:schemeClr val="tx1"/>
                </a:solidFill>
                <a:latin typeface="Century Gothic" panose="020B0502020202020204" pitchFamily="34" charset="0"/>
              </a:rPr>
              <a:t>, from a couple of weeks to a couple of months, with a preference to the shorter timescale.</a:t>
            </a:r>
          </a:p>
        </p:txBody>
      </p:sp>
      <p:sp>
        <p:nvSpPr>
          <p:cNvPr id="77" name="Pentagon 76"/>
          <p:cNvSpPr/>
          <p:nvPr/>
        </p:nvSpPr>
        <p:spPr>
          <a:xfrm>
            <a:off x="4705360" y="1009650"/>
            <a:ext cx="3695699" cy="933450"/>
          </a:xfrm>
          <a:prstGeom prst="homePlate">
            <a:avLst/>
          </a:prstGeom>
          <a:solidFill>
            <a:schemeClr val="bg1"/>
          </a:solidFill>
          <a:ln w="28575">
            <a:solidFill>
              <a:srgbClr val="427BBF"/>
            </a:solid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rtlCol="0" anchor="ctr"/>
          <a:lstStyle/>
          <a:p>
            <a:pPr algn="ctr"/>
            <a:r>
              <a:rPr lang="en-CA" sz="1400" dirty="0">
                <a:solidFill>
                  <a:schemeClr val="tx1"/>
                </a:solidFill>
                <a:latin typeface="Century Gothic" panose="020B0502020202020204" pitchFamily="34" charset="0"/>
              </a:rPr>
              <a:t>Business people and developers must </a:t>
            </a:r>
            <a:r>
              <a:rPr lang="en-CA" sz="1400" b="1" dirty="0">
                <a:solidFill>
                  <a:srgbClr val="EF4051"/>
                </a:solidFill>
                <a:latin typeface="Century Gothic" panose="020B0502020202020204" pitchFamily="34" charset="0"/>
              </a:rPr>
              <a:t>work together </a:t>
            </a:r>
            <a:r>
              <a:rPr lang="en-CA" sz="1400" dirty="0">
                <a:solidFill>
                  <a:schemeClr val="tx1"/>
                </a:solidFill>
                <a:latin typeface="Century Gothic" panose="020B0502020202020204" pitchFamily="34" charset="0"/>
              </a:rPr>
              <a:t>daily throughout the project.</a:t>
            </a:r>
          </a:p>
        </p:txBody>
      </p:sp>
      <p:sp>
        <p:nvSpPr>
          <p:cNvPr id="78" name="Pentagon 77"/>
          <p:cNvSpPr/>
          <p:nvPr/>
        </p:nvSpPr>
        <p:spPr>
          <a:xfrm>
            <a:off x="4705360" y="2286000"/>
            <a:ext cx="3695699" cy="933450"/>
          </a:xfrm>
          <a:prstGeom prst="homePlate">
            <a:avLst/>
          </a:prstGeom>
          <a:solidFill>
            <a:schemeClr val="bg1"/>
          </a:solidFill>
          <a:ln w="28575">
            <a:solidFill>
              <a:srgbClr val="427BBF"/>
            </a:solid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rtlCol="0" anchor="ctr"/>
          <a:lstStyle/>
          <a:p>
            <a:pPr algn="ctr"/>
            <a:r>
              <a:rPr lang="en-CA" sz="1400" dirty="0">
                <a:solidFill>
                  <a:schemeClr val="tx1"/>
                </a:solidFill>
                <a:latin typeface="Century Gothic" panose="020B0502020202020204" pitchFamily="34" charset="0"/>
              </a:rPr>
              <a:t>Build projects around motivated individuals. Give them the environment and support their need, and </a:t>
            </a:r>
            <a:r>
              <a:rPr lang="en-CA" sz="1400" b="1" dirty="0">
                <a:solidFill>
                  <a:srgbClr val="5B9BD5"/>
                </a:solidFill>
                <a:latin typeface="Century Gothic" panose="020B0502020202020204" pitchFamily="34" charset="0"/>
              </a:rPr>
              <a:t>trust them </a:t>
            </a:r>
            <a:r>
              <a:rPr lang="en-CA" sz="1400" dirty="0">
                <a:solidFill>
                  <a:schemeClr val="tx1"/>
                </a:solidFill>
                <a:latin typeface="Century Gothic" panose="020B0502020202020204" pitchFamily="34" charset="0"/>
              </a:rPr>
              <a:t>to get the job done.</a:t>
            </a:r>
          </a:p>
        </p:txBody>
      </p:sp>
      <p:sp>
        <p:nvSpPr>
          <p:cNvPr id="79" name="Pentagon 78"/>
          <p:cNvSpPr/>
          <p:nvPr/>
        </p:nvSpPr>
        <p:spPr>
          <a:xfrm>
            <a:off x="4705359" y="3514725"/>
            <a:ext cx="3695699" cy="933450"/>
          </a:xfrm>
          <a:prstGeom prst="homePlate">
            <a:avLst/>
          </a:prstGeom>
          <a:solidFill>
            <a:schemeClr val="bg1"/>
          </a:solidFill>
          <a:ln w="28575">
            <a:solidFill>
              <a:srgbClr val="427BBF"/>
            </a:solid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rtlCol="0" anchor="ctr"/>
          <a:lstStyle/>
          <a:p>
            <a:pPr algn="ctr"/>
            <a:r>
              <a:rPr lang="en-CA" sz="1400" dirty="0">
                <a:solidFill>
                  <a:schemeClr val="tx1"/>
                </a:solidFill>
                <a:latin typeface="Century Gothic" panose="020B0502020202020204" pitchFamily="34" charset="0"/>
              </a:rPr>
              <a:t>The most efficient and effective method of conveying information to and within a development team </a:t>
            </a:r>
            <a:r>
              <a:rPr lang="en-CA" sz="1400" b="1" dirty="0">
                <a:solidFill>
                  <a:srgbClr val="F68121"/>
                </a:solidFill>
                <a:latin typeface="Century Gothic" panose="020B0502020202020204" pitchFamily="34" charset="0"/>
              </a:rPr>
              <a:t>is face-to-face conversation</a:t>
            </a:r>
            <a:r>
              <a:rPr lang="en-CA" sz="1400" dirty="0">
                <a:solidFill>
                  <a:srgbClr val="F68121"/>
                </a:solidFill>
                <a:latin typeface="Century Gothic" panose="020B0502020202020204" pitchFamily="34" charset="0"/>
              </a:rPr>
              <a:t>.</a:t>
            </a:r>
          </a:p>
        </p:txBody>
      </p:sp>
      <p:sp>
        <p:nvSpPr>
          <p:cNvPr id="10" name="TextBox 9"/>
          <p:cNvSpPr txBox="1"/>
          <p:nvPr/>
        </p:nvSpPr>
        <p:spPr>
          <a:xfrm>
            <a:off x="538158" y="4497409"/>
            <a:ext cx="1785942" cy="276999"/>
          </a:xfrm>
          <a:prstGeom prst="rect">
            <a:avLst/>
          </a:prstGeom>
          <a:noFill/>
        </p:spPr>
        <p:txBody>
          <a:bodyPr wrap="square" rtlCol="0">
            <a:spAutoFit/>
          </a:bodyPr>
          <a:lstStyle/>
          <a:p>
            <a:r>
              <a:rPr lang="en-CA" sz="1200" dirty="0" smtClean="0">
                <a:latin typeface="Century Gothic" panose="020B0502020202020204" pitchFamily="34" charset="0"/>
                <a:hlinkClick r:id="rId3"/>
              </a:rPr>
              <a:t>Agile </a:t>
            </a:r>
            <a:r>
              <a:rPr lang="en-CA" sz="1200" dirty="0">
                <a:latin typeface="Century Gothic" panose="020B0502020202020204" pitchFamily="34" charset="0"/>
                <a:hlinkClick r:id="rId3"/>
              </a:rPr>
              <a:t>Manifesto</a:t>
            </a:r>
            <a:endParaRPr lang="en-CA" sz="1200" dirty="0">
              <a:latin typeface="Century Gothic" panose="020B0502020202020204" pitchFamily="34" charset="0"/>
            </a:endParaRPr>
          </a:p>
        </p:txBody>
      </p:sp>
      <p:sp>
        <p:nvSpPr>
          <p:cNvPr id="11" name="TextBox 10"/>
          <p:cNvSpPr txBox="1"/>
          <p:nvPr/>
        </p:nvSpPr>
        <p:spPr>
          <a:xfrm>
            <a:off x="269096" y="4387130"/>
            <a:ext cx="385763" cy="707886"/>
          </a:xfrm>
          <a:prstGeom prst="rect">
            <a:avLst/>
          </a:prstGeom>
          <a:noFill/>
        </p:spPr>
        <p:txBody>
          <a:bodyPr wrap="square" rtlCol="0">
            <a:spAutoFit/>
          </a:bodyPr>
          <a:lstStyle/>
          <a:p>
            <a:r>
              <a:rPr lang="en-CA" sz="4000" dirty="0" smtClean="0">
                <a:solidFill>
                  <a:srgbClr val="FFC000"/>
                </a:solidFill>
                <a:latin typeface="Century Gothic" panose="020B0502020202020204" pitchFamily="34" charset="0"/>
              </a:rPr>
              <a:t>*</a:t>
            </a:r>
            <a:endParaRPr lang="en-CA" sz="4000" dirty="0">
              <a:solidFill>
                <a:srgbClr val="FFC000"/>
              </a:solidFill>
              <a:latin typeface="Century Gothic" panose="020B0502020202020204" pitchFamily="34" charset="0"/>
            </a:endParaRPr>
          </a:p>
        </p:txBody>
      </p:sp>
    </p:spTree>
    <p:extLst>
      <p:ext uri="{BB962C8B-B14F-4D97-AF65-F5344CB8AC3E}">
        <p14:creationId xmlns:p14="http://schemas.microsoft.com/office/powerpoint/2010/main" val="943218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38125" y="1200151"/>
            <a:ext cx="8267700" cy="3086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rtlCol="0" anchor="ctr"/>
          <a:lstStyle/>
          <a:p>
            <a:pPr algn="ctr"/>
            <a:endParaRPr lang="en-CA" sz="1400">
              <a:latin typeface="Century Gothic" panose="020B0502020202020204" pitchFamily="34" charset="0"/>
            </a:endParaRPr>
          </a:p>
        </p:txBody>
      </p:sp>
      <p:sp>
        <p:nvSpPr>
          <p:cNvPr id="3" name="Title 1">
            <a:extLst>
              <a:ext uri="{FF2B5EF4-FFF2-40B4-BE49-F238E27FC236}">
                <a16:creationId xmlns:a16="http://schemas.microsoft.com/office/drawing/2014/main" xmlns="" id="{C4CC0F66-F716-9E4A-A350-90E627E348D3}"/>
              </a:ext>
            </a:extLst>
          </p:cNvPr>
          <p:cNvSpPr txBox="1">
            <a:spLocks/>
          </p:cNvSpPr>
          <p:nvPr/>
        </p:nvSpPr>
        <p:spPr bwMode="auto">
          <a:xfrm>
            <a:off x="342912" y="168043"/>
            <a:ext cx="7147447" cy="48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9" tIns="34289" rIns="68559" bIns="34289" numCol="1" anchor="b" anchorCtr="0" compatLnSpc="1">
            <a:prstTxWarp prst="textNoShape">
              <a:avLst/>
            </a:prstTxWarp>
            <a:normAutofit fontScale="90000" lnSpcReduction="20000"/>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76">
              <a:defRPr/>
            </a:pPr>
            <a:r>
              <a:rPr lang="en-CA" dirty="0" smtClean="0">
                <a:solidFill>
                  <a:srgbClr val="5B9BD5"/>
                </a:solidFill>
              </a:rPr>
              <a:t>…Agile Principles</a:t>
            </a:r>
            <a:endParaRPr lang="en-CA" dirty="0">
              <a:solidFill>
                <a:srgbClr val="5B9BD5"/>
              </a:solidFill>
            </a:endParaRPr>
          </a:p>
        </p:txBody>
      </p:sp>
      <p:sp>
        <p:nvSpPr>
          <p:cNvPr id="2" name="Pentagon 1"/>
          <p:cNvSpPr/>
          <p:nvPr/>
        </p:nvSpPr>
        <p:spPr>
          <a:xfrm>
            <a:off x="342910" y="1009650"/>
            <a:ext cx="3695699" cy="933450"/>
          </a:xfrm>
          <a:prstGeom prst="homePlate">
            <a:avLst/>
          </a:prstGeom>
          <a:solidFill>
            <a:schemeClr val="bg1"/>
          </a:solidFill>
          <a:ln w="28575">
            <a:solidFill>
              <a:srgbClr val="427BBF"/>
            </a:solid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rtlCol="0" anchor="ctr"/>
          <a:lstStyle/>
          <a:p>
            <a:pPr algn="ctr"/>
            <a:r>
              <a:rPr lang="en-CA" sz="1400" b="1" dirty="0">
                <a:solidFill>
                  <a:srgbClr val="73B632"/>
                </a:solidFill>
                <a:latin typeface="Century Gothic" panose="020B0502020202020204" pitchFamily="34" charset="0"/>
              </a:rPr>
              <a:t>Working software </a:t>
            </a:r>
            <a:r>
              <a:rPr lang="en-CA" sz="1400" dirty="0">
                <a:solidFill>
                  <a:schemeClr val="tx1"/>
                </a:solidFill>
                <a:latin typeface="Century Gothic" panose="020B0502020202020204" pitchFamily="34" charset="0"/>
              </a:rPr>
              <a:t>is the primary measure of progress.</a:t>
            </a:r>
          </a:p>
        </p:txBody>
      </p:sp>
      <p:sp>
        <p:nvSpPr>
          <p:cNvPr id="75" name="Pentagon 74"/>
          <p:cNvSpPr/>
          <p:nvPr/>
        </p:nvSpPr>
        <p:spPr>
          <a:xfrm>
            <a:off x="342912" y="2276475"/>
            <a:ext cx="3695699" cy="933450"/>
          </a:xfrm>
          <a:prstGeom prst="homePlate">
            <a:avLst/>
          </a:prstGeom>
          <a:solidFill>
            <a:schemeClr val="bg1"/>
          </a:solidFill>
          <a:ln w="28575">
            <a:solidFill>
              <a:srgbClr val="427BBF"/>
            </a:solid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rtlCol="0" anchor="ctr"/>
          <a:lstStyle/>
          <a:p>
            <a:pPr algn="ctr"/>
            <a:r>
              <a:rPr lang="en-CA" sz="1300" dirty="0">
                <a:solidFill>
                  <a:schemeClr val="tx1"/>
                </a:solidFill>
                <a:latin typeface="Century Gothic" panose="020B0502020202020204" pitchFamily="34" charset="0"/>
              </a:rPr>
              <a:t>Agile processes promote sustainable development. The sponsors, developers, and users should be able to </a:t>
            </a:r>
            <a:r>
              <a:rPr lang="en-CA" sz="1300" b="1" dirty="0">
                <a:solidFill>
                  <a:srgbClr val="EF4051"/>
                </a:solidFill>
                <a:latin typeface="Century Gothic" panose="020B0502020202020204" pitchFamily="34" charset="0"/>
              </a:rPr>
              <a:t>maintain a constant pace</a:t>
            </a:r>
            <a:r>
              <a:rPr lang="en-CA" sz="1300" b="1" dirty="0">
                <a:solidFill>
                  <a:schemeClr val="tx1"/>
                </a:solidFill>
                <a:latin typeface="Century Gothic" panose="020B0502020202020204" pitchFamily="34" charset="0"/>
              </a:rPr>
              <a:t> </a:t>
            </a:r>
            <a:r>
              <a:rPr lang="en-CA" sz="1300" dirty="0">
                <a:solidFill>
                  <a:schemeClr val="tx1"/>
                </a:solidFill>
                <a:latin typeface="Century Gothic" panose="020B0502020202020204" pitchFamily="34" charset="0"/>
              </a:rPr>
              <a:t>indefinitely.</a:t>
            </a:r>
          </a:p>
        </p:txBody>
      </p:sp>
      <p:sp>
        <p:nvSpPr>
          <p:cNvPr id="76" name="Pentagon 75"/>
          <p:cNvSpPr/>
          <p:nvPr/>
        </p:nvSpPr>
        <p:spPr>
          <a:xfrm>
            <a:off x="342909" y="3524250"/>
            <a:ext cx="3695699" cy="933450"/>
          </a:xfrm>
          <a:prstGeom prst="homePlate">
            <a:avLst/>
          </a:prstGeom>
          <a:solidFill>
            <a:schemeClr val="bg1"/>
          </a:solidFill>
          <a:ln w="28575">
            <a:solidFill>
              <a:srgbClr val="427BBF"/>
            </a:solid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rtlCol="0" anchor="ctr"/>
          <a:lstStyle/>
          <a:p>
            <a:pPr algn="ctr"/>
            <a:r>
              <a:rPr lang="en-CA" sz="1400" b="1" dirty="0">
                <a:solidFill>
                  <a:srgbClr val="427BBF"/>
                </a:solidFill>
                <a:latin typeface="Century Gothic" panose="020B0502020202020204" pitchFamily="34" charset="0"/>
              </a:rPr>
              <a:t>Continuous attention to technical excellence and good design </a:t>
            </a:r>
            <a:r>
              <a:rPr lang="en-CA" sz="1400" dirty="0">
                <a:solidFill>
                  <a:schemeClr val="tx1"/>
                </a:solidFill>
                <a:latin typeface="Century Gothic" panose="020B0502020202020204" pitchFamily="34" charset="0"/>
              </a:rPr>
              <a:t>enhances agility.</a:t>
            </a:r>
          </a:p>
        </p:txBody>
      </p:sp>
      <p:sp>
        <p:nvSpPr>
          <p:cNvPr id="77" name="Pentagon 76"/>
          <p:cNvSpPr/>
          <p:nvPr/>
        </p:nvSpPr>
        <p:spPr>
          <a:xfrm>
            <a:off x="4705360" y="1009650"/>
            <a:ext cx="3695699" cy="933450"/>
          </a:xfrm>
          <a:prstGeom prst="homePlate">
            <a:avLst/>
          </a:prstGeom>
          <a:solidFill>
            <a:schemeClr val="bg1"/>
          </a:solidFill>
          <a:ln w="28575">
            <a:solidFill>
              <a:srgbClr val="427BBF"/>
            </a:solid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rtlCol="0" anchor="ctr"/>
          <a:lstStyle/>
          <a:p>
            <a:pPr algn="ctr"/>
            <a:r>
              <a:rPr lang="en-CA" sz="1400" b="1" dirty="0">
                <a:solidFill>
                  <a:srgbClr val="F68121"/>
                </a:solidFill>
                <a:latin typeface="Century Gothic" panose="020B0502020202020204" pitchFamily="34" charset="0"/>
              </a:rPr>
              <a:t>Simplicity</a:t>
            </a:r>
            <a:r>
              <a:rPr lang="en-CA" sz="1400" dirty="0">
                <a:solidFill>
                  <a:srgbClr val="F68121"/>
                </a:solidFill>
                <a:latin typeface="Century Gothic" panose="020B0502020202020204" pitchFamily="34" charset="0"/>
              </a:rPr>
              <a:t>-</a:t>
            </a:r>
            <a:r>
              <a:rPr lang="en-CA" sz="1400" dirty="0">
                <a:solidFill>
                  <a:schemeClr val="tx1"/>
                </a:solidFill>
                <a:latin typeface="Century Gothic" panose="020B0502020202020204" pitchFamily="34" charset="0"/>
              </a:rPr>
              <a:t>-the art of maximizing the amount of work not done--is essential.</a:t>
            </a:r>
          </a:p>
        </p:txBody>
      </p:sp>
      <p:sp>
        <p:nvSpPr>
          <p:cNvPr id="78" name="Pentagon 77"/>
          <p:cNvSpPr/>
          <p:nvPr/>
        </p:nvSpPr>
        <p:spPr>
          <a:xfrm>
            <a:off x="4705360" y="2286000"/>
            <a:ext cx="3695699" cy="933450"/>
          </a:xfrm>
          <a:prstGeom prst="homePlate">
            <a:avLst/>
          </a:prstGeom>
          <a:solidFill>
            <a:schemeClr val="bg1"/>
          </a:solidFill>
          <a:ln w="28575">
            <a:solidFill>
              <a:srgbClr val="427BBF"/>
            </a:solid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rtlCol="0" anchor="ctr"/>
          <a:lstStyle/>
          <a:p>
            <a:pPr algn="ctr"/>
            <a:r>
              <a:rPr lang="en-CA" sz="1400" dirty="0">
                <a:solidFill>
                  <a:schemeClr val="tx1"/>
                </a:solidFill>
                <a:latin typeface="Century Gothic" panose="020B0502020202020204" pitchFamily="34" charset="0"/>
              </a:rPr>
              <a:t>The best architectures, requirements, and designs emerge from </a:t>
            </a:r>
            <a:r>
              <a:rPr lang="en-CA" sz="1400" b="1" dirty="0">
                <a:solidFill>
                  <a:srgbClr val="73B632"/>
                </a:solidFill>
                <a:latin typeface="Century Gothic" panose="020B0502020202020204" pitchFamily="34" charset="0"/>
              </a:rPr>
              <a:t>self-organizing teams</a:t>
            </a:r>
            <a:r>
              <a:rPr lang="en-CA" sz="1400" dirty="0">
                <a:solidFill>
                  <a:schemeClr val="tx1"/>
                </a:solidFill>
                <a:latin typeface="Century Gothic" panose="020B0502020202020204" pitchFamily="34" charset="0"/>
              </a:rPr>
              <a:t>.</a:t>
            </a:r>
          </a:p>
        </p:txBody>
      </p:sp>
      <p:sp>
        <p:nvSpPr>
          <p:cNvPr id="79" name="Pentagon 78"/>
          <p:cNvSpPr/>
          <p:nvPr/>
        </p:nvSpPr>
        <p:spPr>
          <a:xfrm>
            <a:off x="4705359" y="3514725"/>
            <a:ext cx="3695699" cy="933450"/>
          </a:xfrm>
          <a:prstGeom prst="homePlate">
            <a:avLst/>
          </a:prstGeom>
          <a:solidFill>
            <a:schemeClr val="bg1"/>
          </a:solidFill>
          <a:ln w="28575">
            <a:solidFill>
              <a:srgbClr val="427BBF"/>
            </a:solid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rtlCol="0" anchor="ctr"/>
          <a:lstStyle/>
          <a:p>
            <a:pPr algn="ctr"/>
            <a:r>
              <a:rPr lang="en-CA" sz="1400" dirty="0">
                <a:solidFill>
                  <a:schemeClr val="tx1"/>
                </a:solidFill>
                <a:latin typeface="Century Gothic" panose="020B0502020202020204" pitchFamily="34" charset="0"/>
              </a:rPr>
              <a:t>At regular intervals, </a:t>
            </a:r>
            <a:r>
              <a:rPr lang="en-CA" sz="1400" b="1" dirty="0">
                <a:solidFill>
                  <a:srgbClr val="EF4051"/>
                </a:solidFill>
                <a:latin typeface="Century Gothic" panose="020B0502020202020204" pitchFamily="34" charset="0"/>
              </a:rPr>
              <a:t>the team reflects on how to become more effective</a:t>
            </a:r>
            <a:r>
              <a:rPr lang="en-CA" sz="1400" dirty="0">
                <a:solidFill>
                  <a:schemeClr val="tx1"/>
                </a:solidFill>
                <a:latin typeface="Century Gothic" panose="020B0502020202020204" pitchFamily="34" charset="0"/>
              </a:rPr>
              <a:t>, then tunes and adjusts its behavior accordingly.</a:t>
            </a:r>
          </a:p>
        </p:txBody>
      </p:sp>
      <p:sp>
        <p:nvSpPr>
          <p:cNvPr id="10" name="TextBox 9"/>
          <p:cNvSpPr txBox="1"/>
          <p:nvPr/>
        </p:nvSpPr>
        <p:spPr>
          <a:xfrm>
            <a:off x="538158" y="4497409"/>
            <a:ext cx="1785942" cy="276999"/>
          </a:xfrm>
          <a:prstGeom prst="rect">
            <a:avLst/>
          </a:prstGeom>
          <a:noFill/>
        </p:spPr>
        <p:txBody>
          <a:bodyPr wrap="square" rtlCol="0">
            <a:spAutoFit/>
          </a:bodyPr>
          <a:lstStyle/>
          <a:p>
            <a:r>
              <a:rPr lang="en-CA" sz="1200" dirty="0" smtClean="0">
                <a:latin typeface="Century Gothic" panose="020B0502020202020204" pitchFamily="34" charset="0"/>
                <a:hlinkClick r:id="rId3"/>
              </a:rPr>
              <a:t>Agile </a:t>
            </a:r>
            <a:r>
              <a:rPr lang="en-CA" sz="1200" dirty="0">
                <a:latin typeface="Century Gothic" panose="020B0502020202020204" pitchFamily="34" charset="0"/>
                <a:hlinkClick r:id="rId3"/>
              </a:rPr>
              <a:t>Manifesto</a:t>
            </a:r>
            <a:endParaRPr lang="en-CA" sz="1200" dirty="0">
              <a:latin typeface="Century Gothic" panose="020B0502020202020204" pitchFamily="34" charset="0"/>
            </a:endParaRPr>
          </a:p>
        </p:txBody>
      </p:sp>
      <p:sp>
        <p:nvSpPr>
          <p:cNvPr id="11" name="TextBox 10"/>
          <p:cNvSpPr txBox="1"/>
          <p:nvPr/>
        </p:nvSpPr>
        <p:spPr>
          <a:xfrm>
            <a:off x="269096" y="4387130"/>
            <a:ext cx="385763" cy="707886"/>
          </a:xfrm>
          <a:prstGeom prst="rect">
            <a:avLst/>
          </a:prstGeom>
          <a:noFill/>
        </p:spPr>
        <p:txBody>
          <a:bodyPr wrap="square" rtlCol="0">
            <a:spAutoFit/>
          </a:bodyPr>
          <a:lstStyle/>
          <a:p>
            <a:r>
              <a:rPr lang="en-CA" sz="4000" dirty="0" smtClean="0">
                <a:solidFill>
                  <a:srgbClr val="FFC000"/>
                </a:solidFill>
                <a:latin typeface="Century Gothic" panose="020B0502020202020204" pitchFamily="34" charset="0"/>
              </a:rPr>
              <a:t>*</a:t>
            </a:r>
            <a:endParaRPr lang="en-CA" sz="4000" dirty="0">
              <a:solidFill>
                <a:srgbClr val="FFC000"/>
              </a:solidFill>
              <a:latin typeface="Century Gothic" panose="020B0502020202020204" pitchFamily="34" charset="0"/>
            </a:endParaRPr>
          </a:p>
        </p:txBody>
      </p:sp>
    </p:spTree>
    <p:extLst>
      <p:ext uri="{BB962C8B-B14F-4D97-AF65-F5344CB8AC3E}">
        <p14:creationId xmlns:p14="http://schemas.microsoft.com/office/powerpoint/2010/main" val="1034384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0"/>
            <a:ext cx="9124950" cy="5143500"/>
          </a:xfrm>
          <a:prstGeom prst="rect">
            <a:avLst/>
          </a:prstGeom>
        </p:spPr>
      </p:pic>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22</a:t>
            </a:fld>
            <a:endParaRPr lang="en-US" altLang="en-US" dirty="0"/>
          </a:p>
        </p:txBody>
      </p:sp>
      <p:sp>
        <p:nvSpPr>
          <p:cNvPr id="7" name="Rectangle 6"/>
          <p:cNvSpPr/>
          <p:nvPr/>
        </p:nvSpPr>
        <p:spPr>
          <a:xfrm>
            <a:off x="-107795" y="1115122"/>
            <a:ext cx="9359590" cy="1880839"/>
          </a:xfrm>
          <a:prstGeom prst="rect">
            <a:avLst/>
          </a:prstGeom>
          <a:solidFill>
            <a:srgbClr val="427BBF">
              <a:alpha val="96863"/>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9" name="Title 2"/>
          <p:cNvSpPr txBox="1">
            <a:spLocks/>
          </p:cNvSpPr>
          <p:nvPr/>
        </p:nvSpPr>
        <p:spPr bwMode="auto">
          <a:xfrm>
            <a:off x="457216" y="1486833"/>
            <a:ext cx="7043349" cy="873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0" tIns="45705" rIns="91410" bIns="45705" numCol="1" anchor="b" anchorCtr="0" compatLnSpc="1">
            <a:prstTxWarp prst="textNoShape">
              <a:avLst/>
            </a:prstTxWarp>
            <a:normAutofit/>
          </a:bodyPr>
          <a:lstStyle>
            <a:lvl1pPr algn="l" defTabSz="457022" rtl="0" eaLnBrk="1" fontAlgn="base" hangingPunct="1">
              <a:spcBef>
                <a:spcPct val="0"/>
              </a:spcBef>
              <a:spcAft>
                <a:spcPct val="0"/>
              </a:spcAft>
              <a:defRPr lang="en-US" sz="3600" b="0" i="0" kern="1200">
                <a:solidFill>
                  <a:srgbClr val="F68C1E"/>
                </a:solidFill>
                <a:latin typeface="Century Gothic" panose="020B0502020202020204" pitchFamily="34" charset="0"/>
                <a:ea typeface="ヒラギノ角ゴ Pro W3" pitchFamily="126" charset="-128"/>
                <a:cs typeface="Arial" panose="020B0604020202020204" pitchFamily="34" charset="0"/>
              </a:defRPr>
            </a:lvl1pPr>
            <a:lvl2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022"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063"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090"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124"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4000" dirty="0" smtClean="0">
                <a:solidFill>
                  <a:schemeClr val="bg1"/>
                </a:solidFill>
              </a:rPr>
              <a:t>Exercise: </a:t>
            </a:r>
            <a:r>
              <a:rPr lang="en-CA" altLang="en-US" sz="4000" dirty="0">
                <a:solidFill>
                  <a:schemeClr val="bg1"/>
                </a:solidFill>
              </a:rPr>
              <a:t>Nickel Sprint</a:t>
            </a:r>
            <a:endParaRPr lang="en-CA" sz="4000" dirty="0">
              <a:solidFill>
                <a:schemeClr val="bg1"/>
              </a:solidFill>
            </a:endParaRPr>
          </a:p>
        </p:txBody>
      </p:sp>
    </p:spTree>
    <p:extLst>
      <p:ext uri="{BB962C8B-B14F-4D97-AF65-F5344CB8AC3E}">
        <p14:creationId xmlns:p14="http://schemas.microsoft.com/office/powerpoint/2010/main" val="42454354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solidFill>
                  <a:srgbClr val="5B9BD5"/>
                </a:solidFill>
              </a:rPr>
              <a:t>Exercise </a:t>
            </a:r>
            <a:r>
              <a:rPr lang="en-CA" dirty="0" smtClean="0">
                <a:solidFill>
                  <a:srgbClr val="5B9BD5"/>
                </a:solidFill>
              </a:rPr>
              <a:t>: Nickel Sprint</a:t>
            </a:r>
            <a:endParaRPr lang="en-CA" dirty="0">
              <a:solidFill>
                <a:srgbClr val="5B9BD5"/>
              </a:solidFill>
            </a:endParaRPr>
          </a:p>
        </p:txBody>
      </p:sp>
      <p:sp>
        <p:nvSpPr>
          <p:cNvPr id="3" name="Content Placeholder 2"/>
          <p:cNvSpPr>
            <a:spLocks noGrp="1"/>
          </p:cNvSpPr>
          <p:nvPr>
            <p:ph idx="1"/>
          </p:nvPr>
        </p:nvSpPr>
        <p:spPr>
          <a:prstGeom prst="rect">
            <a:avLst/>
          </a:prstGeom>
        </p:spPr>
        <p:txBody>
          <a:bodyPr/>
          <a:lstStyle/>
          <a:p>
            <a:r>
              <a:rPr lang="en-CA" dirty="0"/>
              <a:t>5 member agile team</a:t>
            </a:r>
          </a:p>
          <a:p>
            <a:pPr lvl="1"/>
            <a:r>
              <a:rPr lang="en-CA" dirty="0"/>
              <a:t>1 Client (Product Owner)</a:t>
            </a:r>
          </a:p>
          <a:p>
            <a:pPr lvl="1"/>
            <a:r>
              <a:rPr lang="en-CA" dirty="0"/>
              <a:t>4 Team Members</a:t>
            </a:r>
          </a:p>
          <a:p>
            <a:r>
              <a:rPr lang="en-CA" dirty="0"/>
              <a:t>Team Members</a:t>
            </a:r>
          </a:p>
          <a:p>
            <a:pPr lvl="1"/>
            <a:r>
              <a:rPr lang="en-CA" dirty="0"/>
              <a:t>Flip the defined number of coins</a:t>
            </a:r>
          </a:p>
          <a:p>
            <a:pPr lvl="1"/>
            <a:r>
              <a:rPr lang="en-CA" dirty="0"/>
              <a:t>Move the coins to the next team member</a:t>
            </a:r>
          </a:p>
          <a:p>
            <a:r>
              <a:rPr lang="en-CA" dirty="0"/>
              <a:t>Client</a:t>
            </a:r>
          </a:p>
          <a:p>
            <a:pPr lvl="1"/>
            <a:r>
              <a:rPr lang="en-CA" dirty="0"/>
              <a:t>Times coin “delivery</a:t>
            </a:r>
            <a:r>
              <a:rPr lang="en-CA" dirty="0" smtClean="0"/>
              <a:t>”</a:t>
            </a:r>
            <a:endParaRPr lang="en-CA" dirty="0"/>
          </a:p>
        </p:txBody>
      </p:sp>
      <p:sp>
        <p:nvSpPr>
          <p:cNvPr id="4" name="Slide Number Placeholder 3"/>
          <p:cNvSpPr>
            <a:spLocks noGrp="1"/>
          </p:cNvSpPr>
          <p:nvPr>
            <p:ph type="sldNum" sz="quarter" idx="10"/>
          </p:nvPr>
        </p:nvSpPr>
        <p:spPr/>
        <p:txBody>
          <a:bodyPr/>
          <a:lstStyle/>
          <a:p>
            <a:fld id="{78075564-AF6E-40FC-905A-F6C5E8D29614}" type="slidenum">
              <a:rPr lang="en-US" altLang="en-US" smtClean="0"/>
              <a:pPr/>
              <a:t>23</a:t>
            </a:fld>
            <a:endParaRPr lang="en-US" altLang="en-US" dirty="0"/>
          </a:p>
        </p:txBody>
      </p:sp>
      <p:pic>
        <p:nvPicPr>
          <p:cNvPr id="6" name="Picture 5"/>
          <p:cNvPicPr>
            <a:picLocks noChangeAspect="1"/>
          </p:cNvPicPr>
          <p:nvPr/>
        </p:nvPicPr>
        <p:blipFill>
          <a:blip r:embed="rId2"/>
          <a:stretch>
            <a:fillRect/>
          </a:stretch>
        </p:blipFill>
        <p:spPr>
          <a:xfrm>
            <a:off x="5266724" y="945357"/>
            <a:ext cx="1387091" cy="1376212"/>
          </a:xfrm>
          <a:prstGeom prst="rect">
            <a:avLst/>
          </a:prstGeom>
        </p:spPr>
      </p:pic>
      <p:pic>
        <p:nvPicPr>
          <p:cNvPr id="7" name="Picture 6"/>
          <p:cNvPicPr>
            <a:picLocks noChangeAspect="1"/>
          </p:cNvPicPr>
          <p:nvPr/>
        </p:nvPicPr>
        <p:blipFill>
          <a:blip r:embed="rId3"/>
          <a:stretch>
            <a:fillRect/>
          </a:stretch>
        </p:blipFill>
        <p:spPr>
          <a:xfrm>
            <a:off x="7045623" y="945357"/>
            <a:ext cx="1416587" cy="1429465"/>
          </a:xfrm>
          <a:prstGeom prst="rect">
            <a:avLst/>
          </a:prstGeom>
        </p:spPr>
      </p:pic>
    </p:spTree>
    <p:extLst>
      <p:ext uri="{BB962C8B-B14F-4D97-AF65-F5344CB8AC3E}">
        <p14:creationId xmlns:p14="http://schemas.microsoft.com/office/powerpoint/2010/main" val="30613468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rgbClr val="5B9BD5"/>
                </a:solidFill>
              </a:rPr>
              <a:t>What Did </a:t>
            </a:r>
            <a:r>
              <a:rPr lang="en-CA" smtClean="0">
                <a:solidFill>
                  <a:srgbClr val="5B9BD5"/>
                </a:solidFill>
              </a:rPr>
              <a:t>We Observe?</a:t>
            </a:r>
            <a:endParaRPr lang="en-CA" dirty="0">
              <a:solidFill>
                <a:srgbClr val="5B9BD5"/>
              </a:solidFill>
            </a:endParaRPr>
          </a:p>
        </p:txBody>
      </p:sp>
      <p:sp>
        <p:nvSpPr>
          <p:cNvPr id="3" name="Content Placeholder 2"/>
          <p:cNvSpPr>
            <a:spLocks noGrp="1"/>
          </p:cNvSpPr>
          <p:nvPr>
            <p:ph idx="1"/>
          </p:nvPr>
        </p:nvSpPr>
        <p:spPr/>
        <p:txBody>
          <a:bodyPr/>
          <a:lstStyle/>
          <a:p>
            <a:r>
              <a:rPr lang="en-CA" dirty="0"/>
              <a:t>Same number of coins and workers each sprint</a:t>
            </a:r>
          </a:p>
          <a:p>
            <a:r>
              <a:rPr lang="en-CA" dirty="0" smtClean="0"/>
              <a:t>Overall </a:t>
            </a:r>
            <a:r>
              <a:rPr lang="en-CA" dirty="0"/>
              <a:t>time is reduced with smaller batches</a:t>
            </a:r>
          </a:p>
          <a:p>
            <a:r>
              <a:rPr lang="en-CA" dirty="0" smtClean="0"/>
              <a:t>Less </a:t>
            </a:r>
            <a:r>
              <a:rPr lang="en-CA" dirty="0"/>
              <a:t>waiting </a:t>
            </a:r>
            <a:r>
              <a:rPr lang="en-CA" dirty="0" smtClean="0"/>
              <a:t>(</a:t>
            </a:r>
            <a:r>
              <a:rPr lang="en-CA" smtClean="0"/>
              <a:t>down time) and </a:t>
            </a:r>
            <a:r>
              <a:rPr lang="en-CA" dirty="0"/>
              <a:t>more working with smaller batches</a:t>
            </a:r>
          </a:p>
          <a:p>
            <a:r>
              <a:rPr lang="en-CA" dirty="0" smtClean="0"/>
              <a:t>The </a:t>
            </a:r>
            <a:r>
              <a:rPr lang="en-CA" dirty="0"/>
              <a:t>time to first delivery goes way down</a:t>
            </a:r>
          </a:p>
          <a:p>
            <a:r>
              <a:rPr lang="en-CA" dirty="0" smtClean="0"/>
              <a:t>Doing </a:t>
            </a:r>
            <a:r>
              <a:rPr lang="en-CA" dirty="0"/>
              <a:t>the same task a few times leads to </a:t>
            </a:r>
            <a:r>
              <a:rPr lang="en-CA" dirty="0" smtClean="0"/>
              <a:t>proficiency</a:t>
            </a:r>
          </a:p>
          <a:p>
            <a:pPr marL="0" indent="0">
              <a:buNone/>
            </a:pPr>
            <a:endParaRPr lang="en-CA" dirty="0"/>
          </a:p>
        </p:txBody>
      </p:sp>
      <p:sp>
        <p:nvSpPr>
          <p:cNvPr id="4" name="Slide Number Placeholder 3"/>
          <p:cNvSpPr>
            <a:spLocks noGrp="1"/>
          </p:cNvSpPr>
          <p:nvPr>
            <p:ph type="sldNum" sz="quarter" idx="10"/>
          </p:nvPr>
        </p:nvSpPr>
        <p:spPr/>
        <p:txBody>
          <a:bodyPr/>
          <a:lstStyle/>
          <a:p>
            <a:fld id="{78075564-AF6E-40FC-905A-F6C5E8D29614}" type="slidenum">
              <a:rPr lang="en-US" altLang="en-US" smtClean="0"/>
              <a:pPr/>
              <a:t>24</a:t>
            </a:fld>
            <a:endParaRPr lang="en-US" altLang="en-US" dirty="0"/>
          </a:p>
        </p:txBody>
      </p:sp>
    </p:spTree>
    <p:extLst>
      <p:ext uri="{BB962C8B-B14F-4D97-AF65-F5344CB8AC3E}">
        <p14:creationId xmlns:p14="http://schemas.microsoft.com/office/powerpoint/2010/main" val="2472046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CA" dirty="0"/>
              <a:t>Agile</a:t>
            </a:r>
            <a:endParaRPr lang="en-CA" cap="small" dirty="0"/>
          </a:p>
        </p:txBody>
      </p:sp>
      <p:sp>
        <p:nvSpPr>
          <p:cNvPr id="6" name="Subtitle 5"/>
          <p:cNvSpPr>
            <a:spLocks noGrp="1"/>
          </p:cNvSpPr>
          <p:nvPr>
            <p:ph type="subTitle" idx="1"/>
          </p:nvPr>
        </p:nvSpPr>
        <p:spPr/>
        <p:txBody>
          <a:bodyPr/>
          <a:lstStyle/>
          <a:p>
            <a:r>
              <a:rPr lang="en-CA" dirty="0"/>
              <a:t>The Agile </a:t>
            </a:r>
            <a:r>
              <a:rPr lang="en-CA" dirty="0" smtClean="0"/>
              <a:t>Mindset</a:t>
            </a:r>
            <a:endParaRPr lang="en-CA" dirty="0"/>
          </a:p>
        </p:txBody>
      </p:sp>
      <p:sp>
        <p:nvSpPr>
          <p:cNvPr id="4" name="Slide Number Placeholder 3"/>
          <p:cNvSpPr>
            <a:spLocks noGrp="1"/>
          </p:cNvSpPr>
          <p:nvPr>
            <p:ph type="sldNum" sz="quarter" idx="4294967295"/>
          </p:nvPr>
        </p:nvSpPr>
        <p:spPr>
          <a:xfrm>
            <a:off x="457216" y="4767264"/>
            <a:ext cx="982663" cy="273844"/>
          </a:xfrm>
          <a:prstGeom prst="rect">
            <a:avLst/>
          </a:prstGeom>
        </p:spPr>
        <p:txBody>
          <a:bodyPr/>
          <a:lstStyle/>
          <a:p>
            <a:fld id="{78075564-AF6E-40FC-905A-F6C5E8D29614}" type="slidenum">
              <a:rPr lang="en-US" altLang="en-US" smtClean="0"/>
              <a:pPr/>
              <a:t>25</a:t>
            </a:fld>
            <a:endParaRPr lang="en-US" altLang="en-US" dirty="0"/>
          </a:p>
        </p:txBody>
      </p:sp>
    </p:spTree>
    <p:extLst>
      <p:ext uri="{BB962C8B-B14F-4D97-AF65-F5344CB8AC3E}">
        <p14:creationId xmlns:p14="http://schemas.microsoft.com/office/powerpoint/2010/main" val="1126144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rot="10800000" flipV="1">
            <a:off x="490677" y="49518"/>
            <a:ext cx="8229600" cy="5047488"/>
          </a:xfrm>
          <a:prstGeom prst="rtTriangle">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58" tIns="34289" rIns="68558" bIns="34289" rtlCol="0" anchor="ctr"/>
          <a:lstStyle/>
          <a:p>
            <a:pPr algn="ctr"/>
            <a:endParaRPr lang="en-US"/>
          </a:p>
        </p:txBody>
      </p:sp>
      <p:sp>
        <p:nvSpPr>
          <p:cNvPr id="7" name="Title 1">
            <a:extLst>
              <a:ext uri="{FF2B5EF4-FFF2-40B4-BE49-F238E27FC236}">
                <a16:creationId xmlns:a16="http://schemas.microsoft.com/office/drawing/2014/main" xmlns="" id="{C4CC0F66-F716-9E4A-A350-90E627E348D3}"/>
              </a:ext>
            </a:extLst>
          </p:cNvPr>
          <p:cNvSpPr txBox="1">
            <a:spLocks/>
          </p:cNvSpPr>
          <p:nvPr/>
        </p:nvSpPr>
        <p:spPr bwMode="auto">
          <a:xfrm>
            <a:off x="545266" y="219436"/>
            <a:ext cx="1759784" cy="30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8" tIns="34289" rIns="68558"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67">
              <a:defRPr/>
            </a:pPr>
            <a:r>
              <a:rPr lang="en-CA" dirty="0">
                <a:solidFill>
                  <a:srgbClr val="5B9BD5"/>
                </a:solidFill>
              </a:rPr>
              <a:t>Agile</a:t>
            </a:r>
          </a:p>
        </p:txBody>
      </p:sp>
      <p:sp>
        <p:nvSpPr>
          <p:cNvPr id="8" name="Title 1">
            <a:extLst>
              <a:ext uri="{FF2B5EF4-FFF2-40B4-BE49-F238E27FC236}">
                <a16:creationId xmlns:a16="http://schemas.microsoft.com/office/drawing/2014/main" xmlns="" id="{C4CC0F66-F716-9E4A-A350-90E627E348D3}"/>
              </a:ext>
            </a:extLst>
          </p:cNvPr>
          <p:cNvSpPr txBox="1">
            <a:spLocks/>
          </p:cNvSpPr>
          <p:nvPr/>
        </p:nvSpPr>
        <p:spPr bwMode="auto">
          <a:xfrm>
            <a:off x="6867540" y="4721692"/>
            <a:ext cx="1732097" cy="30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8" tIns="34289" rIns="68558"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67">
              <a:defRPr/>
            </a:pPr>
            <a:r>
              <a:rPr lang="en-CA" b="1" dirty="0">
                <a:solidFill>
                  <a:srgbClr val="E47623"/>
                </a:solidFill>
              </a:rPr>
              <a:t>Scrum</a:t>
            </a:r>
          </a:p>
        </p:txBody>
      </p:sp>
      <p:sp>
        <p:nvSpPr>
          <p:cNvPr id="9" name="Title 1">
            <a:extLst>
              <a:ext uri="{FF2B5EF4-FFF2-40B4-BE49-F238E27FC236}">
                <a16:creationId xmlns:a16="http://schemas.microsoft.com/office/drawing/2014/main" xmlns="" id="{C4CC0F66-F716-9E4A-A350-90E627E348D3}"/>
              </a:ext>
            </a:extLst>
          </p:cNvPr>
          <p:cNvSpPr txBox="1">
            <a:spLocks/>
          </p:cNvSpPr>
          <p:nvPr/>
        </p:nvSpPr>
        <p:spPr bwMode="auto">
          <a:xfrm>
            <a:off x="545280" y="695542"/>
            <a:ext cx="2290925" cy="60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8" tIns="34289" rIns="68558"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67">
              <a:defRPr/>
            </a:pPr>
            <a:r>
              <a:rPr lang="en-US" sz="1200" b="1" dirty="0">
                <a:solidFill>
                  <a:schemeClr val="tx1"/>
                </a:solidFill>
              </a:rPr>
              <a:t>Agile</a:t>
            </a:r>
            <a:r>
              <a:rPr lang="en-US" sz="1200" dirty="0">
                <a:solidFill>
                  <a:schemeClr val="tx1"/>
                </a:solidFill>
              </a:rPr>
              <a:t> is a way of thinking based on a set of values &amp; principles.</a:t>
            </a:r>
            <a:endParaRPr lang="en-CA" sz="1200" dirty="0">
              <a:solidFill>
                <a:schemeClr val="tx1"/>
              </a:solidFill>
            </a:endParaRPr>
          </a:p>
        </p:txBody>
      </p:sp>
      <p:sp>
        <p:nvSpPr>
          <p:cNvPr id="10" name="Title 1">
            <a:extLst>
              <a:ext uri="{FF2B5EF4-FFF2-40B4-BE49-F238E27FC236}">
                <a16:creationId xmlns:a16="http://schemas.microsoft.com/office/drawing/2014/main" xmlns="" id="{C4CC0F66-F716-9E4A-A350-90E627E348D3}"/>
              </a:ext>
            </a:extLst>
          </p:cNvPr>
          <p:cNvSpPr txBox="1">
            <a:spLocks/>
          </p:cNvSpPr>
          <p:nvPr/>
        </p:nvSpPr>
        <p:spPr bwMode="auto">
          <a:xfrm>
            <a:off x="545280" y="1552428"/>
            <a:ext cx="2290925" cy="174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8" tIns="34289" rIns="68558"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67">
              <a:defRPr/>
            </a:pPr>
            <a:r>
              <a:rPr lang="en-US" sz="1200" b="1" dirty="0">
                <a:solidFill>
                  <a:schemeClr val="tx1"/>
                </a:solidFill>
              </a:rPr>
              <a:t>Agile</a:t>
            </a:r>
            <a:r>
              <a:rPr lang="en-US" sz="1200" dirty="0">
                <a:solidFill>
                  <a:schemeClr val="tx1"/>
                </a:solidFill>
              </a:rPr>
              <a:t> thinking is supported by a group of software development frameworks and tools focused on </a:t>
            </a:r>
            <a:r>
              <a:rPr lang="en-US" sz="1200" b="1" i="1" dirty="0">
                <a:solidFill>
                  <a:srgbClr val="5B9BD5"/>
                </a:solidFill>
              </a:rPr>
              <a:t>iterative delivery</a:t>
            </a:r>
            <a:r>
              <a:rPr lang="en-US" sz="1200" dirty="0">
                <a:solidFill>
                  <a:schemeClr val="tx1"/>
                </a:solidFill>
              </a:rPr>
              <a:t>, where requirements and solutions evolve through </a:t>
            </a:r>
            <a:r>
              <a:rPr lang="en-US" sz="1200" b="1" i="1" dirty="0">
                <a:solidFill>
                  <a:srgbClr val="73B632"/>
                </a:solidFill>
              </a:rPr>
              <a:t>collaboration</a:t>
            </a:r>
            <a:r>
              <a:rPr lang="en-US" sz="1200" b="1" i="1" dirty="0">
                <a:solidFill>
                  <a:schemeClr val="tx1"/>
                </a:solidFill>
              </a:rPr>
              <a:t> </a:t>
            </a:r>
            <a:r>
              <a:rPr lang="en-US" sz="1200" dirty="0">
                <a:solidFill>
                  <a:schemeClr val="tx1"/>
                </a:solidFill>
              </a:rPr>
              <a:t>between </a:t>
            </a:r>
            <a:r>
              <a:rPr lang="en-US" sz="1200" b="1" i="1" dirty="0">
                <a:solidFill>
                  <a:srgbClr val="E47623"/>
                </a:solidFill>
              </a:rPr>
              <a:t>self-organizing</a:t>
            </a:r>
            <a:r>
              <a:rPr lang="en-US" sz="1200" b="1" i="1" dirty="0">
                <a:solidFill>
                  <a:schemeClr val="tx1"/>
                </a:solidFill>
              </a:rPr>
              <a:t>, </a:t>
            </a:r>
            <a:r>
              <a:rPr lang="en-US" sz="1200" b="1" i="1" dirty="0">
                <a:solidFill>
                  <a:srgbClr val="EF4051"/>
                </a:solidFill>
              </a:rPr>
              <a:t>cross-functional teams</a:t>
            </a:r>
            <a:r>
              <a:rPr lang="en-US" sz="1200" b="1" i="1" dirty="0">
                <a:solidFill>
                  <a:schemeClr val="tx1"/>
                </a:solidFill>
              </a:rPr>
              <a:t>.</a:t>
            </a:r>
            <a:endParaRPr lang="en-CA" sz="1200" dirty="0">
              <a:solidFill>
                <a:schemeClr val="tx1"/>
              </a:solidFill>
            </a:endParaRPr>
          </a:p>
        </p:txBody>
      </p:sp>
      <p:sp>
        <p:nvSpPr>
          <p:cNvPr id="11" name="Title 1">
            <a:extLst>
              <a:ext uri="{FF2B5EF4-FFF2-40B4-BE49-F238E27FC236}">
                <a16:creationId xmlns:a16="http://schemas.microsoft.com/office/drawing/2014/main" xmlns="" id="{C4CC0F66-F716-9E4A-A350-90E627E348D3}"/>
              </a:ext>
            </a:extLst>
          </p:cNvPr>
          <p:cNvSpPr txBox="1">
            <a:spLocks/>
          </p:cNvSpPr>
          <p:nvPr/>
        </p:nvSpPr>
        <p:spPr bwMode="auto">
          <a:xfrm>
            <a:off x="6253056" y="1698075"/>
            <a:ext cx="2290925" cy="9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8" tIns="34289" rIns="68558"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67">
              <a:defRPr/>
            </a:pPr>
            <a:r>
              <a:rPr lang="en-US" sz="1200" b="1" dirty="0">
                <a:solidFill>
                  <a:schemeClr val="tx1"/>
                </a:solidFill>
              </a:rPr>
              <a:t>Scrum</a:t>
            </a:r>
            <a:r>
              <a:rPr lang="en-US" sz="1200" dirty="0">
                <a:solidFill>
                  <a:schemeClr val="tx1"/>
                </a:solidFill>
              </a:rPr>
              <a:t> is the most popular agile methodology in use in the industry and it is what we are using to begin our agile journey.</a:t>
            </a:r>
            <a:endParaRPr lang="en-CA" sz="1200" dirty="0">
              <a:solidFill>
                <a:schemeClr val="tx1"/>
              </a:solidFill>
            </a:endParaRPr>
          </a:p>
        </p:txBody>
      </p:sp>
      <p:sp>
        <p:nvSpPr>
          <p:cNvPr id="12" name="Title 1">
            <a:extLst>
              <a:ext uri="{FF2B5EF4-FFF2-40B4-BE49-F238E27FC236}">
                <a16:creationId xmlns:a16="http://schemas.microsoft.com/office/drawing/2014/main" xmlns="" id="{C4CC0F66-F716-9E4A-A350-90E627E348D3}"/>
              </a:ext>
            </a:extLst>
          </p:cNvPr>
          <p:cNvSpPr txBox="1">
            <a:spLocks/>
          </p:cNvSpPr>
          <p:nvPr/>
        </p:nvSpPr>
        <p:spPr bwMode="auto">
          <a:xfrm>
            <a:off x="6253056" y="2661849"/>
            <a:ext cx="2290925" cy="1698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8" tIns="34289" rIns="68558"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67">
              <a:defRPr/>
            </a:pPr>
            <a:r>
              <a:rPr lang="en-US" sz="1200" dirty="0">
                <a:solidFill>
                  <a:schemeClr val="tx1"/>
                </a:solidFill>
              </a:rPr>
              <a:t>A </a:t>
            </a:r>
            <a:r>
              <a:rPr lang="en-US" sz="1200" b="1" dirty="0">
                <a:solidFill>
                  <a:schemeClr val="tx1"/>
                </a:solidFill>
              </a:rPr>
              <a:t>Scrum</a:t>
            </a:r>
            <a:r>
              <a:rPr lang="en-US" sz="1200" dirty="0">
                <a:solidFill>
                  <a:schemeClr val="tx1"/>
                </a:solidFill>
              </a:rPr>
              <a:t> is completed by a team, made up of different </a:t>
            </a:r>
            <a:r>
              <a:rPr lang="en-US" sz="1200" b="1" dirty="0">
                <a:solidFill>
                  <a:srgbClr val="5B9BD5"/>
                </a:solidFill>
              </a:rPr>
              <a:t>Roles</a:t>
            </a:r>
            <a:r>
              <a:rPr lang="en-US" sz="1200" dirty="0">
                <a:solidFill>
                  <a:schemeClr val="tx1"/>
                </a:solidFill>
              </a:rPr>
              <a:t>, sprint </a:t>
            </a:r>
            <a:r>
              <a:rPr lang="en-US" sz="1200" b="1" dirty="0">
                <a:solidFill>
                  <a:srgbClr val="E47623"/>
                </a:solidFill>
              </a:rPr>
              <a:t>Ceremonies</a:t>
            </a:r>
            <a:r>
              <a:rPr lang="en-US" sz="1200" dirty="0">
                <a:solidFill>
                  <a:schemeClr val="tx1"/>
                </a:solidFill>
              </a:rPr>
              <a:t>, and </a:t>
            </a:r>
            <a:r>
              <a:rPr lang="en-US" sz="1200" b="1" dirty="0">
                <a:solidFill>
                  <a:srgbClr val="73B632"/>
                </a:solidFill>
              </a:rPr>
              <a:t>Artifacts</a:t>
            </a:r>
            <a:r>
              <a:rPr lang="en-US" sz="1200" dirty="0">
                <a:solidFill>
                  <a:schemeClr val="tx1"/>
                </a:solidFill>
              </a:rPr>
              <a:t>. Structure and discipline are maintained with Standards.</a:t>
            </a:r>
            <a:endParaRPr lang="en-CA" sz="1200" dirty="0">
              <a:solidFill>
                <a:schemeClr val="tx1"/>
              </a:solidFill>
            </a:endParaRPr>
          </a:p>
        </p:txBody>
      </p:sp>
      <p:grpSp>
        <p:nvGrpSpPr>
          <p:cNvPr id="13" name="Group 12"/>
          <p:cNvGrpSpPr/>
          <p:nvPr/>
        </p:nvGrpSpPr>
        <p:grpSpPr>
          <a:xfrm>
            <a:off x="3289141" y="2779126"/>
            <a:ext cx="2717258" cy="2165402"/>
            <a:chOff x="4280230" y="1734341"/>
            <a:chExt cx="3623011" cy="2887204"/>
          </a:xfrm>
        </p:grpSpPr>
        <p:sp>
          <p:nvSpPr>
            <p:cNvPr id="14" name="Oval 13"/>
            <p:cNvSpPr/>
            <p:nvPr/>
          </p:nvSpPr>
          <p:spPr>
            <a:xfrm>
              <a:off x="6074442" y="2792744"/>
              <a:ext cx="1828799" cy="1828800"/>
            </a:xfrm>
            <a:prstGeom prst="ellipse">
              <a:avLst/>
            </a:prstGeom>
            <a:solidFill>
              <a:srgbClr val="73B63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Artifacts</a:t>
              </a:r>
            </a:p>
          </p:txBody>
        </p:sp>
        <p:sp>
          <p:nvSpPr>
            <p:cNvPr id="15" name="Oval 14"/>
            <p:cNvSpPr/>
            <p:nvPr/>
          </p:nvSpPr>
          <p:spPr>
            <a:xfrm>
              <a:off x="4280230" y="2792745"/>
              <a:ext cx="1828799" cy="1828800"/>
            </a:xfrm>
            <a:prstGeom prst="ellipse">
              <a:avLst/>
            </a:prstGeom>
            <a:solidFill>
              <a:srgbClr val="E4762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Cere-monies</a:t>
              </a:r>
            </a:p>
          </p:txBody>
        </p:sp>
        <p:sp>
          <p:nvSpPr>
            <p:cNvPr id="16" name="Oval 15"/>
            <p:cNvSpPr/>
            <p:nvPr/>
          </p:nvSpPr>
          <p:spPr>
            <a:xfrm>
              <a:off x="5194630" y="1734341"/>
              <a:ext cx="1828799" cy="1828800"/>
            </a:xfrm>
            <a:prstGeom prst="ellipse">
              <a:avLst/>
            </a:prstGeom>
            <a:solidFill>
              <a:srgbClr val="5B9BD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Roles</a:t>
              </a:r>
              <a:endParaRPr lang="en-US" dirty="0"/>
            </a:p>
          </p:txBody>
        </p:sp>
      </p:grpSp>
      <p:grpSp>
        <p:nvGrpSpPr>
          <p:cNvPr id="18" name="Group 17"/>
          <p:cNvGrpSpPr/>
          <p:nvPr/>
        </p:nvGrpSpPr>
        <p:grpSpPr>
          <a:xfrm>
            <a:off x="3576777" y="119045"/>
            <a:ext cx="2057400" cy="2057400"/>
            <a:chOff x="3138489" y="3949700"/>
            <a:chExt cx="433388" cy="461963"/>
          </a:xfrm>
        </p:grpSpPr>
        <p:sp>
          <p:nvSpPr>
            <p:cNvPr id="19" name="Freeform 222"/>
            <p:cNvSpPr>
              <a:spLocks/>
            </p:cNvSpPr>
            <p:nvPr/>
          </p:nvSpPr>
          <p:spPr bwMode="auto">
            <a:xfrm>
              <a:off x="3138489" y="4122738"/>
              <a:ext cx="87313" cy="44450"/>
            </a:xfrm>
            <a:custGeom>
              <a:avLst/>
              <a:gdLst>
                <a:gd name="T0" fmla="*/ 48 w 48"/>
                <a:gd name="T1" fmla="*/ 24 h 24"/>
                <a:gd name="T2" fmla="*/ 40 w 48"/>
                <a:gd name="T3" fmla="*/ 24 h 24"/>
                <a:gd name="T4" fmla="*/ 24 w 48"/>
                <a:gd name="T5" fmla="*/ 8 h 24"/>
                <a:gd name="T6" fmla="*/ 8 w 48"/>
                <a:gd name="T7" fmla="*/ 24 h 24"/>
                <a:gd name="T8" fmla="*/ 0 w 48"/>
                <a:gd name="T9" fmla="*/ 24 h 24"/>
                <a:gd name="T10" fmla="*/ 24 w 48"/>
                <a:gd name="T11" fmla="*/ 0 h 24"/>
                <a:gd name="T12" fmla="*/ 48 w 4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48" h="24">
                  <a:moveTo>
                    <a:pt x="48" y="24"/>
                  </a:moveTo>
                  <a:cubicBezTo>
                    <a:pt x="40" y="24"/>
                    <a:pt x="40" y="24"/>
                    <a:pt x="40" y="24"/>
                  </a:cubicBezTo>
                  <a:cubicBezTo>
                    <a:pt x="40" y="15"/>
                    <a:pt x="33" y="8"/>
                    <a:pt x="24" y="8"/>
                  </a:cubicBezTo>
                  <a:cubicBezTo>
                    <a:pt x="15" y="8"/>
                    <a:pt x="8" y="15"/>
                    <a:pt x="8" y="24"/>
                  </a:cubicBezTo>
                  <a:cubicBezTo>
                    <a:pt x="0" y="24"/>
                    <a:pt x="0" y="24"/>
                    <a:pt x="0" y="24"/>
                  </a:cubicBezTo>
                  <a:cubicBezTo>
                    <a:pt x="0" y="11"/>
                    <a:pt x="11" y="0"/>
                    <a:pt x="24" y="0"/>
                  </a:cubicBezTo>
                  <a:cubicBezTo>
                    <a:pt x="37" y="0"/>
                    <a:pt x="48" y="11"/>
                    <a:pt x="48"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 name="Freeform 223"/>
            <p:cNvSpPr>
              <a:spLocks/>
            </p:cNvSpPr>
            <p:nvPr/>
          </p:nvSpPr>
          <p:spPr bwMode="auto">
            <a:xfrm>
              <a:off x="3246439" y="4340225"/>
              <a:ext cx="115888" cy="71438"/>
            </a:xfrm>
            <a:custGeom>
              <a:avLst/>
              <a:gdLst>
                <a:gd name="T0" fmla="*/ 32 w 64"/>
                <a:gd name="T1" fmla="*/ 40 h 40"/>
                <a:gd name="T2" fmla="*/ 0 w 64"/>
                <a:gd name="T3" fmla="*/ 8 h 40"/>
                <a:gd name="T4" fmla="*/ 8 w 64"/>
                <a:gd name="T5" fmla="*/ 8 h 40"/>
                <a:gd name="T6" fmla="*/ 32 w 64"/>
                <a:gd name="T7" fmla="*/ 32 h 40"/>
                <a:gd name="T8" fmla="*/ 56 w 64"/>
                <a:gd name="T9" fmla="*/ 8 h 40"/>
                <a:gd name="T10" fmla="*/ 56 w 64"/>
                <a:gd name="T11" fmla="*/ 0 h 40"/>
                <a:gd name="T12" fmla="*/ 64 w 64"/>
                <a:gd name="T13" fmla="*/ 0 h 40"/>
                <a:gd name="T14" fmla="*/ 64 w 64"/>
                <a:gd name="T15" fmla="*/ 8 h 40"/>
                <a:gd name="T16" fmla="*/ 32 w 64"/>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0">
                  <a:moveTo>
                    <a:pt x="32" y="40"/>
                  </a:moveTo>
                  <a:cubicBezTo>
                    <a:pt x="14" y="40"/>
                    <a:pt x="0" y="26"/>
                    <a:pt x="0" y="8"/>
                  </a:cubicBezTo>
                  <a:cubicBezTo>
                    <a:pt x="8" y="8"/>
                    <a:pt x="8" y="8"/>
                    <a:pt x="8" y="8"/>
                  </a:cubicBezTo>
                  <a:cubicBezTo>
                    <a:pt x="8" y="21"/>
                    <a:pt x="19" y="32"/>
                    <a:pt x="32" y="32"/>
                  </a:cubicBezTo>
                  <a:cubicBezTo>
                    <a:pt x="45" y="32"/>
                    <a:pt x="56" y="21"/>
                    <a:pt x="56" y="8"/>
                  </a:cubicBezTo>
                  <a:cubicBezTo>
                    <a:pt x="56" y="0"/>
                    <a:pt x="56" y="0"/>
                    <a:pt x="56" y="0"/>
                  </a:cubicBezTo>
                  <a:cubicBezTo>
                    <a:pt x="64" y="0"/>
                    <a:pt x="64" y="0"/>
                    <a:pt x="64" y="0"/>
                  </a:cubicBezTo>
                  <a:cubicBezTo>
                    <a:pt x="64" y="8"/>
                    <a:pt x="64" y="8"/>
                    <a:pt x="64" y="8"/>
                  </a:cubicBezTo>
                  <a:cubicBezTo>
                    <a:pt x="64" y="26"/>
                    <a:pt x="49" y="40"/>
                    <a:pt x="32" y="4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 name="Rectangle 224"/>
            <p:cNvSpPr>
              <a:spLocks noChangeArrowheads="1"/>
            </p:cNvSpPr>
            <p:nvPr/>
          </p:nvSpPr>
          <p:spPr bwMode="auto">
            <a:xfrm>
              <a:off x="3348039" y="4116388"/>
              <a:ext cx="14288" cy="365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 name="Freeform 225"/>
            <p:cNvSpPr>
              <a:spLocks/>
            </p:cNvSpPr>
            <p:nvPr/>
          </p:nvSpPr>
          <p:spPr bwMode="auto">
            <a:xfrm>
              <a:off x="3138489" y="3949700"/>
              <a:ext cx="433388" cy="217488"/>
            </a:xfrm>
            <a:custGeom>
              <a:avLst/>
              <a:gdLst>
                <a:gd name="T0" fmla="*/ 240 w 240"/>
                <a:gd name="T1" fmla="*/ 120 h 120"/>
                <a:gd name="T2" fmla="*/ 232 w 240"/>
                <a:gd name="T3" fmla="*/ 120 h 120"/>
                <a:gd name="T4" fmla="*/ 120 w 240"/>
                <a:gd name="T5" fmla="*/ 8 h 120"/>
                <a:gd name="T6" fmla="*/ 8 w 240"/>
                <a:gd name="T7" fmla="*/ 120 h 120"/>
                <a:gd name="T8" fmla="*/ 0 w 240"/>
                <a:gd name="T9" fmla="*/ 120 h 120"/>
                <a:gd name="T10" fmla="*/ 120 w 240"/>
                <a:gd name="T11" fmla="*/ 0 h 120"/>
                <a:gd name="T12" fmla="*/ 240 w 240"/>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240" h="120">
                  <a:moveTo>
                    <a:pt x="240" y="120"/>
                  </a:moveTo>
                  <a:cubicBezTo>
                    <a:pt x="232" y="120"/>
                    <a:pt x="232" y="120"/>
                    <a:pt x="232" y="120"/>
                  </a:cubicBezTo>
                  <a:cubicBezTo>
                    <a:pt x="232" y="58"/>
                    <a:pt x="182" y="8"/>
                    <a:pt x="120" y="8"/>
                  </a:cubicBezTo>
                  <a:cubicBezTo>
                    <a:pt x="58" y="8"/>
                    <a:pt x="8" y="58"/>
                    <a:pt x="8" y="120"/>
                  </a:cubicBezTo>
                  <a:cubicBezTo>
                    <a:pt x="0" y="120"/>
                    <a:pt x="0" y="120"/>
                    <a:pt x="0" y="120"/>
                  </a:cubicBezTo>
                  <a:cubicBezTo>
                    <a:pt x="0" y="54"/>
                    <a:pt x="54" y="0"/>
                    <a:pt x="120" y="0"/>
                  </a:cubicBezTo>
                  <a:cubicBezTo>
                    <a:pt x="186" y="0"/>
                    <a:pt x="240" y="54"/>
                    <a:pt x="240" y="12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 name="Freeform 226"/>
            <p:cNvSpPr>
              <a:spLocks/>
            </p:cNvSpPr>
            <p:nvPr/>
          </p:nvSpPr>
          <p:spPr bwMode="auto">
            <a:xfrm>
              <a:off x="3211514" y="3949700"/>
              <a:ext cx="287338" cy="217488"/>
            </a:xfrm>
            <a:custGeom>
              <a:avLst/>
              <a:gdLst>
                <a:gd name="T0" fmla="*/ 160 w 160"/>
                <a:gd name="T1" fmla="*/ 120 h 120"/>
                <a:gd name="T2" fmla="*/ 152 w 160"/>
                <a:gd name="T3" fmla="*/ 120 h 120"/>
                <a:gd name="T4" fmla="*/ 80 w 160"/>
                <a:gd name="T5" fmla="*/ 8 h 120"/>
                <a:gd name="T6" fmla="*/ 8 w 160"/>
                <a:gd name="T7" fmla="*/ 120 h 120"/>
                <a:gd name="T8" fmla="*/ 0 w 160"/>
                <a:gd name="T9" fmla="*/ 120 h 120"/>
                <a:gd name="T10" fmla="*/ 80 w 160"/>
                <a:gd name="T11" fmla="*/ 0 h 120"/>
                <a:gd name="T12" fmla="*/ 160 w 160"/>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160" h="120">
                  <a:moveTo>
                    <a:pt x="160" y="120"/>
                  </a:moveTo>
                  <a:cubicBezTo>
                    <a:pt x="152" y="120"/>
                    <a:pt x="152" y="120"/>
                    <a:pt x="152" y="120"/>
                  </a:cubicBezTo>
                  <a:cubicBezTo>
                    <a:pt x="152" y="57"/>
                    <a:pt x="120" y="8"/>
                    <a:pt x="80" y="8"/>
                  </a:cubicBezTo>
                  <a:cubicBezTo>
                    <a:pt x="39" y="8"/>
                    <a:pt x="8" y="57"/>
                    <a:pt x="8" y="120"/>
                  </a:cubicBezTo>
                  <a:cubicBezTo>
                    <a:pt x="0" y="120"/>
                    <a:pt x="0" y="120"/>
                    <a:pt x="0" y="120"/>
                  </a:cubicBezTo>
                  <a:cubicBezTo>
                    <a:pt x="0" y="52"/>
                    <a:pt x="34" y="0"/>
                    <a:pt x="80" y="0"/>
                  </a:cubicBezTo>
                  <a:cubicBezTo>
                    <a:pt x="125" y="0"/>
                    <a:pt x="160" y="52"/>
                    <a:pt x="160" y="12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 name="Freeform 227"/>
            <p:cNvSpPr>
              <a:spLocks/>
            </p:cNvSpPr>
            <p:nvPr/>
          </p:nvSpPr>
          <p:spPr bwMode="auto">
            <a:xfrm>
              <a:off x="3297239" y="3949700"/>
              <a:ext cx="115888" cy="217488"/>
            </a:xfrm>
            <a:custGeom>
              <a:avLst/>
              <a:gdLst>
                <a:gd name="T0" fmla="*/ 64 w 64"/>
                <a:gd name="T1" fmla="*/ 120 h 120"/>
                <a:gd name="T2" fmla="*/ 56 w 64"/>
                <a:gd name="T3" fmla="*/ 120 h 120"/>
                <a:gd name="T4" fmla="*/ 32 w 64"/>
                <a:gd name="T5" fmla="*/ 8 h 120"/>
                <a:gd name="T6" fmla="*/ 8 w 64"/>
                <a:gd name="T7" fmla="*/ 120 h 120"/>
                <a:gd name="T8" fmla="*/ 0 w 64"/>
                <a:gd name="T9" fmla="*/ 120 h 120"/>
                <a:gd name="T10" fmla="*/ 32 w 64"/>
                <a:gd name="T11" fmla="*/ 0 h 120"/>
                <a:gd name="T12" fmla="*/ 64 w 64"/>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64" h="120">
                  <a:moveTo>
                    <a:pt x="64" y="120"/>
                  </a:moveTo>
                  <a:cubicBezTo>
                    <a:pt x="56" y="120"/>
                    <a:pt x="56" y="120"/>
                    <a:pt x="56" y="120"/>
                  </a:cubicBezTo>
                  <a:cubicBezTo>
                    <a:pt x="56" y="37"/>
                    <a:pt x="43" y="8"/>
                    <a:pt x="32" y="8"/>
                  </a:cubicBezTo>
                  <a:cubicBezTo>
                    <a:pt x="21" y="8"/>
                    <a:pt x="8" y="37"/>
                    <a:pt x="8" y="120"/>
                  </a:cubicBezTo>
                  <a:cubicBezTo>
                    <a:pt x="0" y="120"/>
                    <a:pt x="0" y="120"/>
                    <a:pt x="0" y="120"/>
                  </a:cubicBezTo>
                  <a:cubicBezTo>
                    <a:pt x="0" y="65"/>
                    <a:pt x="5" y="0"/>
                    <a:pt x="32" y="0"/>
                  </a:cubicBezTo>
                  <a:cubicBezTo>
                    <a:pt x="58" y="0"/>
                    <a:pt x="64" y="65"/>
                    <a:pt x="64" y="12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 name="Freeform 228"/>
            <p:cNvSpPr>
              <a:spLocks/>
            </p:cNvSpPr>
            <p:nvPr/>
          </p:nvSpPr>
          <p:spPr bwMode="auto">
            <a:xfrm>
              <a:off x="3211514" y="4116388"/>
              <a:ext cx="100013" cy="50800"/>
            </a:xfrm>
            <a:custGeom>
              <a:avLst/>
              <a:gdLst>
                <a:gd name="T0" fmla="*/ 56 w 56"/>
                <a:gd name="T1" fmla="*/ 28 h 28"/>
                <a:gd name="T2" fmla="*/ 48 w 56"/>
                <a:gd name="T3" fmla="*/ 28 h 28"/>
                <a:gd name="T4" fmla="*/ 28 w 56"/>
                <a:gd name="T5" fmla="*/ 8 h 28"/>
                <a:gd name="T6" fmla="*/ 8 w 56"/>
                <a:gd name="T7" fmla="*/ 28 h 28"/>
                <a:gd name="T8" fmla="*/ 0 w 56"/>
                <a:gd name="T9" fmla="*/ 28 h 28"/>
                <a:gd name="T10" fmla="*/ 28 w 56"/>
                <a:gd name="T11" fmla="*/ 0 h 28"/>
                <a:gd name="T12" fmla="*/ 56 w 5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56" h="28">
                  <a:moveTo>
                    <a:pt x="56" y="28"/>
                  </a:moveTo>
                  <a:cubicBezTo>
                    <a:pt x="48" y="28"/>
                    <a:pt x="48" y="28"/>
                    <a:pt x="48" y="28"/>
                  </a:cubicBezTo>
                  <a:cubicBezTo>
                    <a:pt x="48" y="17"/>
                    <a:pt x="39" y="8"/>
                    <a:pt x="28" y="8"/>
                  </a:cubicBezTo>
                  <a:cubicBezTo>
                    <a:pt x="17" y="8"/>
                    <a:pt x="8" y="17"/>
                    <a:pt x="8" y="28"/>
                  </a:cubicBezTo>
                  <a:cubicBezTo>
                    <a:pt x="0" y="28"/>
                    <a:pt x="0" y="28"/>
                    <a:pt x="0" y="28"/>
                  </a:cubicBezTo>
                  <a:cubicBezTo>
                    <a:pt x="0" y="13"/>
                    <a:pt x="12" y="0"/>
                    <a:pt x="28" y="0"/>
                  </a:cubicBezTo>
                  <a:cubicBezTo>
                    <a:pt x="43" y="0"/>
                    <a:pt x="56" y="13"/>
                    <a:pt x="56" y="2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6" name="Freeform 229"/>
            <p:cNvSpPr>
              <a:spLocks/>
            </p:cNvSpPr>
            <p:nvPr/>
          </p:nvSpPr>
          <p:spPr bwMode="auto">
            <a:xfrm>
              <a:off x="3398839" y="4116388"/>
              <a:ext cx="100013" cy="50800"/>
            </a:xfrm>
            <a:custGeom>
              <a:avLst/>
              <a:gdLst>
                <a:gd name="T0" fmla="*/ 56 w 56"/>
                <a:gd name="T1" fmla="*/ 28 h 28"/>
                <a:gd name="T2" fmla="*/ 48 w 56"/>
                <a:gd name="T3" fmla="*/ 28 h 28"/>
                <a:gd name="T4" fmla="*/ 28 w 56"/>
                <a:gd name="T5" fmla="*/ 8 h 28"/>
                <a:gd name="T6" fmla="*/ 8 w 56"/>
                <a:gd name="T7" fmla="*/ 28 h 28"/>
                <a:gd name="T8" fmla="*/ 0 w 56"/>
                <a:gd name="T9" fmla="*/ 28 h 28"/>
                <a:gd name="T10" fmla="*/ 28 w 56"/>
                <a:gd name="T11" fmla="*/ 0 h 28"/>
                <a:gd name="T12" fmla="*/ 56 w 5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56" h="28">
                  <a:moveTo>
                    <a:pt x="56" y="28"/>
                  </a:moveTo>
                  <a:cubicBezTo>
                    <a:pt x="48" y="28"/>
                    <a:pt x="48" y="28"/>
                    <a:pt x="48" y="28"/>
                  </a:cubicBezTo>
                  <a:cubicBezTo>
                    <a:pt x="48" y="17"/>
                    <a:pt x="39" y="8"/>
                    <a:pt x="28" y="8"/>
                  </a:cubicBezTo>
                  <a:cubicBezTo>
                    <a:pt x="17" y="8"/>
                    <a:pt x="8" y="17"/>
                    <a:pt x="8" y="28"/>
                  </a:cubicBezTo>
                  <a:cubicBezTo>
                    <a:pt x="0" y="28"/>
                    <a:pt x="0" y="28"/>
                    <a:pt x="0" y="28"/>
                  </a:cubicBezTo>
                  <a:cubicBezTo>
                    <a:pt x="0" y="13"/>
                    <a:pt x="12" y="0"/>
                    <a:pt x="28" y="0"/>
                  </a:cubicBezTo>
                  <a:cubicBezTo>
                    <a:pt x="43" y="0"/>
                    <a:pt x="56" y="13"/>
                    <a:pt x="56" y="2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 name="Freeform 230"/>
            <p:cNvSpPr>
              <a:spLocks/>
            </p:cNvSpPr>
            <p:nvPr/>
          </p:nvSpPr>
          <p:spPr bwMode="auto">
            <a:xfrm>
              <a:off x="3484564" y="4122738"/>
              <a:ext cx="87313" cy="44450"/>
            </a:xfrm>
            <a:custGeom>
              <a:avLst/>
              <a:gdLst>
                <a:gd name="T0" fmla="*/ 48 w 48"/>
                <a:gd name="T1" fmla="*/ 24 h 24"/>
                <a:gd name="T2" fmla="*/ 40 w 48"/>
                <a:gd name="T3" fmla="*/ 24 h 24"/>
                <a:gd name="T4" fmla="*/ 24 w 48"/>
                <a:gd name="T5" fmla="*/ 8 h 24"/>
                <a:gd name="T6" fmla="*/ 8 w 48"/>
                <a:gd name="T7" fmla="*/ 24 h 24"/>
                <a:gd name="T8" fmla="*/ 0 w 48"/>
                <a:gd name="T9" fmla="*/ 24 h 24"/>
                <a:gd name="T10" fmla="*/ 24 w 48"/>
                <a:gd name="T11" fmla="*/ 0 h 24"/>
                <a:gd name="T12" fmla="*/ 48 w 4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48" h="24">
                  <a:moveTo>
                    <a:pt x="48" y="24"/>
                  </a:moveTo>
                  <a:cubicBezTo>
                    <a:pt x="40" y="24"/>
                    <a:pt x="40" y="24"/>
                    <a:pt x="40" y="24"/>
                  </a:cubicBezTo>
                  <a:cubicBezTo>
                    <a:pt x="40" y="15"/>
                    <a:pt x="33" y="8"/>
                    <a:pt x="24" y="8"/>
                  </a:cubicBezTo>
                  <a:cubicBezTo>
                    <a:pt x="15" y="8"/>
                    <a:pt x="8" y="15"/>
                    <a:pt x="8" y="24"/>
                  </a:cubicBezTo>
                  <a:cubicBezTo>
                    <a:pt x="0" y="24"/>
                    <a:pt x="0" y="24"/>
                    <a:pt x="0" y="24"/>
                  </a:cubicBezTo>
                  <a:cubicBezTo>
                    <a:pt x="0" y="11"/>
                    <a:pt x="11" y="0"/>
                    <a:pt x="24" y="0"/>
                  </a:cubicBezTo>
                  <a:cubicBezTo>
                    <a:pt x="37" y="0"/>
                    <a:pt x="48" y="11"/>
                    <a:pt x="48" y="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 name="Freeform 231"/>
            <p:cNvSpPr>
              <a:spLocks/>
            </p:cNvSpPr>
            <p:nvPr/>
          </p:nvSpPr>
          <p:spPr bwMode="auto">
            <a:xfrm>
              <a:off x="3297239" y="4108450"/>
              <a:ext cx="115888" cy="58738"/>
            </a:xfrm>
            <a:custGeom>
              <a:avLst/>
              <a:gdLst>
                <a:gd name="T0" fmla="*/ 64 w 64"/>
                <a:gd name="T1" fmla="*/ 32 h 32"/>
                <a:gd name="T2" fmla="*/ 56 w 64"/>
                <a:gd name="T3" fmla="*/ 32 h 32"/>
                <a:gd name="T4" fmla="*/ 32 w 64"/>
                <a:gd name="T5" fmla="*/ 8 h 32"/>
                <a:gd name="T6" fmla="*/ 8 w 64"/>
                <a:gd name="T7" fmla="*/ 32 h 32"/>
                <a:gd name="T8" fmla="*/ 0 w 64"/>
                <a:gd name="T9" fmla="*/ 32 h 32"/>
                <a:gd name="T10" fmla="*/ 32 w 64"/>
                <a:gd name="T11" fmla="*/ 0 h 32"/>
                <a:gd name="T12" fmla="*/ 64 w 64"/>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4" h="32">
                  <a:moveTo>
                    <a:pt x="64" y="32"/>
                  </a:moveTo>
                  <a:cubicBezTo>
                    <a:pt x="56" y="32"/>
                    <a:pt x="56" y="32"/>
                    <a:pt x="56" y="32"/>
                  </a:cubicBezTo>
                  <a:cubicBezTo>
                    <a:pt x="56" y="19"/>
                    <a:pt x="45" y="8"/>
                    <a:pt x="32" y="8"/>
                  </a:cubicBezTo>
                  <a:cubicBezTo>
                    <a:pt x="19" y="8"/>
                    <a:pt x="8" y="19"/>
                    <a:pt x="8" y="32"/>
                  </a:cubicBezTo>
                  <a:cubicBezTo>
                    <a:pt x="0" y="32"/>
                    <a:pt x="0" y="32"/>
                    <a:pt x="0" y="32"/>
                  </a:cubicBezTo>
                  <a:cubicBezTo>
                    <a:pt x="0" y="14"/>
                    <a:pt x="14" y="0"/>
                    <a:pt x="32" y="0"/>
                  </a:cubicBezTo>
                  <a:cubicBezTo>
                    <a:pt x="49" y="0"/>
                    <a:pt x="64" y="14"/>
                    <a:pt x="64" y="32"/>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 name="Rectangle 232"/>
            <p:cNvSpPr>
              <a:spLocks noChangeArrowheads="1"/>
            </p:cNvSpPr>
            <p:nvPr/>
          </p:nvSpPr>
          <p:spPr bwMode="auto">
            <a:xfrm>
              <a:off x="3347881" y="4156859"/>
              <a:ext cx="14446" cy="18478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32" name="Title 1">
            <a:extLst>
              <a:ext uri="{FF2B5EF4-FFF2-40B4-BE49-F238E27FC236}">
                <a16:creationId xmlns:a16="http://schemas.microsoft.com/office/drawing/2014/main" xmlns="" id="{C4CC0F66-F716-9E4A-A350-90E627E348D3}"/>
              </a:ext>
            </a:extLst>
          </p:cNvPr>
          <p:cNvSpPr txBox="1">
            <a:spLocks/>
          </p:cNvSpPr>
          <p:nvPr/>
        </p:nvSpPr>
        <p:spPr bwMode="auto">
          <a:xfrm>
            <a:off x="2737361" y="1191979"/>
            <a:ext cx="1897453" cy="18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8" tIns="34289" rIns="68558"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67">
              <a:defRPr/>
            </a:pPr>
            <a:r>
              <a:rPr lang="en-US" sz="800" dirty="0">
                <a:solidFill>
                  <a:schemeClr val="tx1"/>
                </a:solidFill>
              </a:rPr>
              <a:t>Behaviour-Driven Development (TDD)</a:t>
            </a:r>
            <a:endParaRPr lang="en-CA" sz="800" dirty="0">
              <a:solidFill>
                <a:schemeClr val="tx1"/>
              </a:solidFill>
            </a:endParaRPr>
          </a:p>
        </p:txBody>
      </p:sp>
      <p:sp>
        <p:nvSpPr>
          <p:cNvPr id="33" name="Title 1">
            <a:extLst>
              <a:ext uri="{FF2B5EF4-FFF2-40B4-BE49-F238E27FC236}">
                <a16:creationId xmlns:a16="http://schemas.microsoft.com/office/drawing/2014/main" xmlns="" id="{C4CC0F66-F716-9E4A-A350-90E627E348D3}"/>
              </a:ext>
            </a:extLst>
          </p:cNvPr>
          <p:cNvSpPr txBox="1">
            <a:spLocks/>
          </p:cNvSpPr>
          <p:nvPr/>
        </p:nvSpPr>
        <p:spPr bwMode="auto">
          <a:xfrm>
            <a:off x="4137660" y="1396721"/>
            <a:ext cx="497140" cy="17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8" tIns="34289" rIns="68558"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67">
              <a:defRPr/>
            </a:pPr>
            <a:r>
              <a:rPr lang="en-US" sz="800" b="1" i="1" dirty="0">
                <a:solidFill>
                  <a:schemeClr val="tx1"/>
                </a:solidFill>
              </a:rPr>
              <a:t>Scrum</a:t>
            </a:r>
            <a:endParaRPr lang="en-CA" sz="800" b="1" i="1" dirty="0">
              <a:solidFill>
                <a:schemeClr val="tx1"/>
              </a:solidFill>
            </a:endParaRPr>
          </a:p>
        </p:txBody>
      </p:sp>
      <p:sp>
        <p:nvSpPr>
          <p:cNvPr id="34" name="Title 1">
            <a:extLst>
              <a:ext uri="{FF2B5EF4-FFF2-40B4-BE49-F238E27FC236}">
                <a16:creationId xmlns:a16="http://schemas.microsoft.com/office/drawing/2014/main" xmlns="" id="{C4CC0F66-F716-9E4A-A350-90E627E348D3}"/>
              </a:ext>
            </a:extLst>
          </p:cNvPr>
          <p:cNvSpPr txBox="1">
            <a:spLocks/>
          </p:cNvSpPr>
          <p:nvPr/>
        </p:nvSpPr>
        <p:spPr bwMode="auto">
          <a:xfrm>
            <a:off x="3286509" y="1594900"/>
            <a:ext cx="1318594" cy="16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8" tIns="34289" rIns="68558"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67">
              <a:defRPr/>
            </a:pPr>
            <a:r>
              <a:rPr lang="en-US" sz="800" dirty="0">
                <a:solidFill>
                  <a:schemeClr val="tx1"/>
                </a:solidFill>
              </a:rPr>
              <a:t>Test-Driven Development</a:t>
            </a:r>
            <a:endParaRPr lang="en-CA" sz="800" dirty="0">
              <a:solidFill>
                <a:schemeClr val="tx1"/>
              </a:solidFill>
            </a:endParaRPr>
          </a:p>
        </p:txBody>
      </p:sp>
      <p:sp>
        <p:nvSpPr>
          <p:cNvPr id="35" name="Title 1">
            <a:extLst>
              <a:ext uri="{FF2B5EF4-FFF2-40B4-BE49-F238E27FC236}">
                <a16:creationId xmlns:a16="http://schemas.microsoft.com/office/drawing/2014/main" xmlns="" id="{C4CC0F66-F716-9E4A-A350-90E627E348D3}"/>
              </a:ext>
            </a:extLst>
          </p:cNvPr>
          <p:cNvSpPr txBox="1">
            <a:spLocks/>
          </p:cNvSpPr>
          <p:nvPr/>
        </p:nvSpPr>
        <p:spPr bwMode="auto">
          <a:xfrm>
            <a:off x="4634814" y="1227091"/>
            <a:ext cx="1618243" cy="16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8" tIns="34289" rIns="68558"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67">
              <a:defRPr/>
            </a:pPr>
            <a:r>
              <a:rPr lang="en-US" sz="800" dirty="0">
                <a:solidFill>
                  <a:schemeClr val="tx1"/>
                </a:solidFill>
              </a:rPr>
              <a:t>Scaled Agile Framework (SAFe)</a:t>
            </a:r>
            <a:endParaRPr lang="en-CA" sz="800" dirty="0">
              <a:solidFill>
                <a:schemeClr val="tx1"/>
              </a:solidFill>
            </a:endParaRPr>
          </a:p>
        </p:txBody>
      </p:sp>
      <p:sp>
        <p:nvSpPr>
          <p:cNvPr id="36" name="Title 1">
            <a:extLst>
              <a:ext uri="{FF2B5EF4-FFF2-40B4-BE49-F238E27FC236}">
                <a16:creationId xmlns:a16="http://schemas.microsoft.com/office/drawing/2014/main" xmlns="" id="{C4CC0F66-F716-9E4A-A350-90E627E348D3}"/>
              </a:ext>
            </a:extLst>
          </p:cNvPr>
          <p:cNvSpPr txBox="1">
            <a:spLocks/>
          </p:cNvSpPr>
          <p:nvPr/>
        </p:nvSpPr>
        <p:spPr bwMode="auto">
          <a:xfrm>
            <a:off x="4632517" y="1414420"/>
            <a:ext cx="1618243" cy="16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8" tIns="34289" rIns="68558"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67">
              <a:defRPr/>
            </a:pPr>
            <a:r>
              <a:rPr lang="en-US" sz="800" dirty="0">
                <a:solidFill>
                  <a:schemeClr val="tx1"/>
                </a:solidFill>
              </a:rPr>
              <a:t>eXtreme Programming (XP)</a:t>
            </a:r>
            <a:endParaRPr lang="en-CA" sz="800" dirty="0">
              <a:solidFill>
                <a:schemeClr val="tx1"/>
              </a:solidFill>
            </a:endParaRPr>
          </a:p>
        </p:txBody>
      </p:sp>
      <p:sp>
        <p:nvSpPr>
          <p:cNvPr id="2" name="Rectangle 1"/>
          <p:cNvSpPr/>
          <p:nvPr/>
        </p:nvSpPr>
        <p:spPr>
          <a:xfrm>
            <a:off x="4235116" y="525623"/>
            <a:ext cx="757990" cy="1699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8" tIns="34289" rIns="68558" bIns="34289" rtlCol="0" anchor="ctr"/>
          <a:lstStyle/>
          <a:p>
            <a:pPr algn="ctr"/>
            <a:r>
              <a:rPr lang="en-US" b="1" dirty="0" smtClean="0">
                <a:solidFill>
                  <a:schemeClr val="tx1"/>
                </a:solidFill>
                <a:latin typeface="Century Gothic" panose="020B0502020202020204" pitchFamily="34" charset="0"/>
              </a:rPr>
              <a:t>Agile</a:t>
            </a:r>
            <a:endParaRPr lang="en-US" b="1"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4351966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p:nvPr/>
        </p:nvSpPr>
        <p:spPr>
          <a:xfrm>
            <a:off x="96881" y="90193"/>
            <a:ext cx="8950271" cy="2442266"/>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56" tIns="34289" rIns="68556" bIns="34289" rtlCol="0" anchor="ctr"/>
          <a:lstStyle/>
          <a:p>
            <a:pPr algn="ctr" defTabSz="685528" fontAlgn="auto">
              <a:spcBef>
                <a:spcPts val="0"/>
              </a:spcBef>
              <a:spcAft>
                <a:spcPts val="0"/>
              </a:spcAft>
            </a:pPr>
            <a:endParaRPr lang="en-US" sz="1400">
              <a:solidFill>
                <a:prstClr val="white"/>
              </a:solidFill>
            </a:endParaRPr>
          </a:p>
        </p:txBody>
      </p:sp>
      <p:sp>
        <p:nvSpPr>
          <p:cNvPr id="92" name="Rectangle 91"/>
          <p:cNvSpPr/>
          <p:nvPr/>
        </p:nvSpPr>
        <p:spPr>
          <a:xfrm>
            <a:off x="96881" y="2634853"/>
            <a:ext cx="8950271" cy="2442266"/>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56" tIns="34289" rIns="68556" bIns="34289" rtlCol="0" anchor="ctr"/>
          <a:lstStyle/>
          <a:p>
            <a:pPr algn="ctr" defTabSz="685528" fontAlgn="auto">
              <a:spcBef>
                <a:spcPts val="0"/>
              </a:spcBef>
              <a:spcAft>
                <a:spcPts val="0"/>
              </a:spcAft>
            </a:pPr>
            <a:endParaRPr lang="en-US" sz="1400">
              <a:solidFill>
                <a:prstClr val="white"/>
              </a:solidFill>
            </a:endParaRPr>
          </a:p>
        </p:txBody>
      </p:sp>
      <p:sp>
        <p:nvSpPr>
          <p:cNvPr id="18" name="Title 1">
            <a:extLst>
              <a:ext uri="{FF2B5EF4-FFF2-40B4-BE49-F238E27FC236}">
                <a16:creationId xmlns:a16="http://schemas.microsoft.com/office/drawing/2014/main" xmlns="" id="{C4CC0F66-F716-9E4A-A350-90E627E348D3}"/>
              </a:ext>
            </a:extLst>
          </p:cNvPr>
          <p:cNvSpPr txBox="1">
            <a:spLocks/>
          </p:cNvSpPr>
          <p:nvPr/>
        </p:nvSpPr>
        <p:spPr bwMode="auto">
          <a:xfrm>
            <a:off x="6450602" y="3523135"/>
            <a:ext cx="1461225" cy="22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6" tIns="34289" rIns="68556"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58">
              <a:defRPr/>
            </a:pPr>
            <a:r>
              <a:rPr lang="en-CA" sz="900" b="1" dirty="0">
                <a:solidFill>
                  <a:prstClr val="black"/>
                </a:solidFill>
              </a:rPr>
              <a:t>Teams</a:t>
            </a:r>
          </a:p>
        </p:txBody>
      </p:sp>
      <p:sp>
        <p:nvSpPr>
          <p:cNvPr id="19" name="Title 1">
            <a:extLst>
              <a:ext uri="{FF2B5EF4-FFF2-40B4-BE49-F238E27FC236}">
                <a16:creationId xmlns:a16="http://schemas.microsoft.com/office/drawing/2014/main" xmlns="" id="{C4CC0F66-F716-9E4A-A350-90E627E348D3}"/>
              </a:ext>
            </a:extLst>
          </p:cNvPr>
          <p:cNvSpPr txBox="1">
            <a:spLocks/>
          </p:cNvSpPr>
          <p:nvPr/>
        </p:nvSpPr>
        <p:spPr bwMode="auto">
          <a:xfrm>
            <a:off x="6451519" y="3715467"/>
            <a:ext cx="2113651" cy="5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6" tIns="34289" rIns="68556"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58">
              <a:defRPr/>
            </a:pPr>
            <a:r>
              <a:rPr lang="en-CA" sz="700" dirty="0">
                <a:solidFill>
                  <a:prstClr val="black"/>
                </a:solidFill>
              </a:rPr>
              <a:t>Self-organizing teams decide how to </a:t>
            </a:r>
            <a:r>
              <a:rPr lang="en-CA" sz="700" b="1" dirty="0">
                <a:solidFill>
                  <a:prstClr val="black"/>
                </a:solidFill>
              </a:rPr>
              <a:t>best accomplish their work</a:t>
            </a:r>
            <a:r>
              <a:rPr lang="en-CA" sz="700" dirty="0">
                <a:solidFill>
                  <a:prstClr val="black"/>
                </a:solidFill>
              </a:rPr>
              <a:t>. Teams have members across each competency needed to accomplish the work. The team is organized around the work.</a:t>
            </a:r>
          </a:p>
        </p:txBody>
      </p:sp>
      <p:grpSp>
        <p:nvGrpSpPr>
          <p:cNvPr id="4" name="Group 3"/>
          <p:cNvGrpSpPr/>
          <p:nvPr/>
        </p:nvGrpSpPr>
        <p:grpSpPr>
          <a:xfrm>
            <a:off x="6103645" y="3680350"/>
            <a:ext cx="345282" cy="346472"/>
            <a:chOff x="8826601" y="4210674"/>
            <a:chExt cx="460376" cy="461962"/>
          </a:xfrm>
          <a:solidFill>
            <a:schemeClr val="tx1"/>
          </a:solidFill>
        </p:grpSpPr>
        <p:sp>
          <p:nvSpPr>
            <p:cNvPr id="23" name="Freeform 379"/>
            <p:cNvSpPr>
              <a:spLocks noEditPoints="1"/>
            </p:cNvSpPr>
            <p:nvPr/>
          </p:nvSpPr>
          <p:spPr bwMode="auto">
            <a:xfrm>
              <a:off x="9013926" y="4210674"/>
              <a:ext cx="85725" cy="8731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24" name="Freeform 380"/>
            <p:cNvSpPr>
              <a:spLocks noEditPoints="1"/>
            </p:cNvSpPr>
            <p:nvPr/>
          </p:nvSpPr>
          <p:spPr bwMode="auto">
            <a:xfrm>
              <a:off x="9150451" y="4261474"/>
              <a:ext cx="85725"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25" name="Freeform 381"/>
            <p:cNvSpPr>
              <a:spLocks noEditPoints="1"/>
            </p:cNvSpPr>
            <p:nvPr/>
          </p:nvSpPr>
          <p:spPr bwMode="auto">
            <a:xfrm>
              <a:off x="9199664" y="4397999"/>
              <a:ext cx="87313" cy="8731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26" name="Freeform 382"/>
            <p:cNvSpPr>
              <a:spLocks noEditPoints="1"/>
            </p:cNvSpPr>
            <p:nvPr/>
          </p:nvSpPr>
          <p:spPr bwMode="auto">
            <a:xfrm>
              <a:off x="9150451" y="4534524"/>
              <a:ext cx="85725" cy="8731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27" name="Freeform 383"/>
            <p:cNvSpPr>
              <a:spLocks noEditPoints="1"/>
            </p:cNvSpPr>
            <p:nvPr/>
          </p:nvSpPr>
          <p:spPr bwMode="auto">
            <a:xfrm>
              <a:off x="8875814" y="4261474"/>
              <a:ext cx="87313"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28" name="Freeform 384"/>
            <p:cNvSpPr>
              <a:spLocks noEditPoints="1"/>
            </p:cNvSpPr>
            <p:nvPr/>
          </p:nvSpPr>
          <p:spPr bwMode="auto">
            <a:xfrm>
              <a:off x="8826601" y="4397999"/>
              <a:ext cx="85725" cy="8731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29" name="Freeform 385"/>
            <p:cNvSpPr>
              <a:spLocks noEditPoints="1"/>
            </p:cNvSpPr>
            <p:nvPr/>
          </p:nvSpPr>
          <p:spPr bwMode="auto">
            <a:xfrm>
              <a:off x="8875814" y="4534524"/>
              <a:ext cx="87313" cy="8731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30" name="Freeform 386"/>
            <p:cNvSpPr>
              <a:spLocks noEditPoints="1"/>
            </p:cNvSpPr>
            <p:nvPr/>
          </p:nvSpPr>
          <p:spPr bwMode="auto">
            <a:xfrm>
              <a:off x="9013926" y="4585324"/>
              <a:ext cx="85725" cy="8731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31" name="Line 387"/>
            <p:cNvSpPr>
              <a:spLocks noChangeShapeType="1"/>
            </p:cNvSpPr>
            <p:nvPr/>
          </p:nvSpPr>
          <p:spPr bwMode="auto">
            <a:xfrm>
              <a:off x="9056789" y="4253536"/>
              <a:ext cx="0" cy="0"/>
            </a:xfrm>
            <a:prstGeom prst="line">
              <a:avLst/>
            </a:prstGeom>
            <a:grpFill/>
            <a:ln w="14288" cap="rnd">
              <a:solidFill>
                <a:srgbClr val="222829"/>
              </a:solidFill>
              <a:prstDash val="solid"/>
              <a:round/>
              <a:headEnd/>
              <a:tailEnd/>
            </a:ln>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32" name="Freeform 388"/>
            <p:cNvSpPr>
              <a:spLocks noEditPoints="1"/>
            </p:cNvSpPr>
            <p:nvPr/>
          </p:nvSpPr>
          <p:spPr bwMode="auto">
            <a:xfrm>
              <a:off x="8861526" y="4247186"/>
              <a:ext cx="388938" cy="388937"/>
            </a:xfrm>
            <a:custGeom>
              <a:avLst/>
              <a:gdLst>
                <a:gd name="T0" fmla="*/ 104 w 216"/>
                <a:gd name="T1" fmla="*/ 214 h 216"/>
                <a:gd name="T2" fmla="*/ 34 w 216"/>
                <a:gd name="T3" fmla="*/ 188 h 216"/>
                <a:gd name="T4" fmla="*/ 28 w 216"/>
                <a:gd name="T5" fmla="*/ 182 h 216"/>
                <a:gd name="T6" fmla="*/ 3 w 216"/>
                <a:gd name="T7" fmla="*/ 112 h 216"/>
                <a:gd name="T8" fmla="*/ 3 w 216"/>
                <a:gd name="T9" fmla="*/ 104 h 216"/>
                <a:gd name="T10" fmla="*/ 28 w 216"/>
                <a:gd name="T11" fmla="*/ 34 h 216"/>
                <a:gd name="T12" fmla="*/ 34 w 216"/>
                <a:gd name="T13" fmla="*/ 28 h 216"/>
                <a:gd name="T14" fmla="*/ 104 w 216"/>
                <a:gd name="T15" fmla="*/ 2 h 216"/>
                <a:gd name="T16" fmla="*/ 112 w 216"/>
                <a:gd name="T17" fmla="*/ 2 h 216"/>
                <a:gd name="T18" fmla="*/ 183 w 216"/>
                <a:gd name="T19" fmla="*/ 28 h 216"/>
                <a:gd name="T20" fmla="*/ 188 w 216"/>
                <a:gd name="T21" fmla="*/ 34 h 216"/>
                <a:gd name="T22" fmla="*/ 214 w 216"/>
                <a:gd name="T23" fmla="*/ 104 h 216"/>
                <a:gd name="T24" fmla="*/ 214 w 216"/>
                <a:gd name="T25" fmla="*/ 112 h 216"/>
                <a:gd name="T26" fmla="*/ 188 w 216"/>
                <a:gd name="T27" fmla="*/ 182 h 216"/>
                <a:gd name="T28" fmla="*/ 183 w 216"/>
                <a:gd name="T29" fmla="*/ 188 h 216"/>
                <a:gd name="T30" fmla="*/ 112 w 216"/>
                <a:gd name="T31" fmla="*/ 214 h 216"/>
                <a:gd name="T32" fmla="*/ 92 w 216"/>
                <a:gd name="T33" fmla="*/ 163 h 216"/>
                <a:gd name="T34" fmla="*/ 124 w 216"/>
                <a:gd name="T35" fmla="*/ 163 h 216"/>
                <a:gd name="T36" fmla="*/ 92 w 216"/>
                <a:gd name="T37" fmla="*/ 163 h 216"/>
                <a:gd name="T38" fmla="*/ 177 w 216"/>
                <a:gd name="T39" fmla="*/ 176 h 216"/>
                <a:gd name="T40" fmla="*/ 142 w 216"/>
                <a:gd name="T41" fmla="*/ 142 h 216"/>
                <a:gd name="T42" fmla="*/ 57 w 216"/>
                <a:gd name="T43" fmla="*/ 135 h 216"/>
                <a:gd name="T44" fmla="*/ 81 w 216"/>
                <a:gd name="T45" fmla="*/ 159 h 216"/>
                <a:gd name="T46" fmla="*/ 57 w 216"/>
                <a:gd name="T47" fmla="*/ 135 h 216"/>
                <a:gd name="T48" fmla="*/ 128 w 216"/>
                <a:gd name="T49" fmla="*/ 156 h 216"/>
                <a:gd name="T50" fmla="*/ 118 w 216"/>
                <a:gd name="T51" fmla="*/ 152 h 216"/>
                <a:gd name="T52" fmla="*/ 89 w 216"/>
                <a:gd name="T53" fmla="*/ 156 h 216"/>
                <a:gd name="T54" fmla="*/ 85 w 216"/>
                <a:gd name="T55" fmla="*/ 146 h 216"/>
                <a:gd name="T56" fmla="*/ 108 w 216"/>
                <a:gd name="T57" fmla="*/ 148 h 216"/>
                <a:gd name="T58" fmla="*/ 148 w 216"/>
                <a:gd name="T59" fmla="*/ 108 h 216"/>
                <a:gd name="T60" fmla="*/ 108 w 216"/>
                <a:gd name="T61" fmla="*/ 68 h 216"/>
                <a:gd name="T62" fmla="*/ 69 w 216"/>
                <a:gd name="T63" fmla="*/ 108 h 216"/>
                <a:gd name="T64" fmla="*/ 152 w 216"/>
                <a:gd name="T65" fmla="*/ 118 h 216"/>
                <a:gd name="T66" fmla="*/ 156 w 216"/>
                <a:gd name="T67" fmla="*/ 127 h 216"/>
                <a:gd name="T68" fmla="*/ 60 w 216"/>
                <a:gd name="T69" fmla="*/ 127 h 216"/>
                <a:gd name="T70" fmla="*/ 64 w 216"/>
                <a:gd name="T71" fmla="*/ 118 h 216"/>
                <a:gd name="T72" fmla="*/ 156 w 216"/>
                <a:gd name="T73" fmla="*/ 108 h 216"/>
                <a:gd name="T74" fmla="*/ 202 w 216"/>
                <a:gd name="T75" fmla="*/ 108 h 216"/>
                <a:gd name="T76" fmla="*/ 156 w 216"/>
                <a:gd name="T77" fmla="*/ 108 h 216"/>
                <a:gd name="T78" fmla="*/ 53 w 216"/>
                <a:gd name="T79" fmla="*/ 124 h 216"/>
                <a:gd name="T80" fmla="*/ 53 w 216"/>
                <a:gd name="T81" fmla="*/ 92 h 216"/>
                <a:gd name="T82" fmla="*/ 147 w 216"/>
                <a:gd name="T83" fmla="*/ 85 h 216"/>
                <a:gd name="T84" fmla="*/ 156 w 216"/>
                <a:gd name="T85" fmla="*/ 89 h 216"/>
                <a:gd name="T86" fmla="*/ 60 w 216"/>
                <a:gd name="T87" fmla="*/ 89 h 216"/>
                <a:gd name="T88" fmla="*/ 70 w 216"/>
                <a:gd name="T89" fmla="*/ 85 h 216"/>
                <a:gd name="T90" fmla="*/ 142 w 216"/>
                <a:gd name="T91" fmla="*/ 74 h 216"/>
                <a:gd name="T92" fmla="*/ 177 w 216"/>
                <a:gd name="T93" fmla="*/ 40 h 216"/>
                <a:gd name="T94" fmla="*/ 142 w 216"/>
                <a:gd name="T95" fmla="*/ 74 h 216"/>
                <a:gd name="T96" fmla="*/ 57 w 216"/>
                <a:gd name="T97" fmla="*/ 81 h 216"/>
                <a:gd name="T98" fmla="*/ 81 w 216"/>
                <a:gd name="T99" fmla="*/ 57 h 216"/>
                <a:gd name="T100" fmla="*/ 118 w 216"/>
                <a:gd name="T101" fmla="*/ 64 h 216"/>
                <a:gd name="T102" fmla="*/ 128 w 216"/>
                <a:gd name="T103" fmla="*/ 60 h 216"/>
                <a:gd name="T104" fmla="*/ 89 w 216"/>
                <a:gd name="T105" fmla="*/ 60 h 216"/>
                <a:gd name="T106" fmla="*/ 98 w 216"/>
                <a:gd name="T107" fmla="*/ 64 h 216"/>
                <a:gd name="T108" fmla="*/ 92 w 216"/>
                <a:gd name="T109" fmla="*/ 53 h 216"/>
                <a:gd name="T110" fmla="*/ 124 w 216"/>
                <a:gd name="T111" fmla="*/ 53 h 216"/>
                <a:gd name="T112" fmla="*/ 92 w 216"/>
                <a:gd name="T113" fmla="*/ 5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6" h="216">
                  <a:moveTo>
                    <a:pt x="108" y="216"/>
                  </a:moveTo>
                  <a:cubicBezTo>
                    <a:pt x="107" y="216"/>
                    <a:pt x="105" y="215"/>
                    <a:pt x="104" y="214"/>
                  </a:cubicBezTo>
                  <a:cubicBezTo>
                    <a:pt x="84" y="166"/>
                    <a:pt x="84" y="166"/>
                    <a:pt x="84" y="166"/>
                  </a:cubicBezTo>
                  <a:cubicBezTo>
                    <a:pt x="34" y="188"/>
                    <a:pt x="34" y="188"/>
                    <a:pt x="34" y="188"/>
                  </a:cubicBezTo>
                  <a:cubicBezTo>
                    <a:pt x="32" y="188"/>
                    <a:pt x="30" y="188"/>
                    <a:pt x="29" y="187"/>
                  </a:cubicBezTo>
                  <a:cubicBezTo>
                    <a:pt x="28" y="186"/>
                    <a:pt x="28" y="184"/>
                    <a:pt x="28" y="182"/>
                  </a:cubicBezTo>
                  <a:cubicBezTo>
                    <a:pt x="50" y="132"/>
                    <a:pt x="50" y="132"/>
                    <a:pt x="50" y="132"/>
                  </a:cubicBezTo>
                  <a:cubicBezTo>
                    <a:pt x="3" y="112"/>
                    <a:pt x="3" y="112"/>
                    <a:pt x="3" y="112"/>
                  </a:cubicBezTo>
                  <a:cubicBezTo>
                    <a:pt x="1" y="111"/>
                    <a:pt x="0" y="110"/>
                    <a:pt x="0" y="108"/>
                  </a:cubicBezTo>
                  <a:cubicBezTo>
                    <a:pt x="0" y="106"/>
                    <a:pt x="1" y="105"/>
                    <a:pt x="3" y="104"/>
                  </a:cubicBezTo>
                  <a:cubicBezTo>
                    <a:pt x="50" y="84"/>
                    <a:pt x="50" y="84"/>
                    <a:pt x="50" y="84"/>
                  </a:cubicBezTo>
                  <a:cubicBezTo>
                    <a:pt x="28" y="34"/>
                    <a:pt x="28" y="34"/>
                    <a:pt x="28" y="34"/>
                  </a:cubicBezTo>
                  <a:cubicBezTo>
                    <a:pt x="28" y="32"/>
                    <a:pt x="28" y="30"/>
                    <a:pt x="29" y="29"/>
                  </a:cubicBezTo>
                  <a:cubicBezTo>
                    <a:pt x="30" y="28"/>
                    <a:pt x="32" y="28"/>
                    <a:pt x="34" y="28"/>
                  </a:cubicBezTo>
                  <a:cubicBezTo>
                    <a:pt x="84" y="50"/>
                    <a:pt x="84" y="50"/>
                    <a:pt x="84" y="50"/>
                  </a:cubicBezTo>
                  <a:cubicBezTo>
                    <a:pt x="104" y="2"/>
                    <a:pt x="104" y="2"/>
                    <a:pt x="104" y="2"/>
                  </a:cubicBezTo>
                  <a:cubicBezTo>
                    <a:pt x="105" y="1"/>
                    <a:pt x="107" y="0"/>
                    <a:pt x="108" y="0"/>
                  </a:cubicBezTo>
                  <a:cubicBezTo>
                    <a:pt x="110" y="0"/>
                    <a:pt x="111" y="1"/>
                    <a:pt x="112" y="2"/>
                  </a:cubicBezTo>
                  <a:cubicBezTo>
                    <a:pt x="132" y="50"/>
                    <a:pt x="132" y="50"/>
                    <a:pt x="132" y="50"/>
                  </a:cubicBezTo>
                  <a:cubicBezTo>
                    <a:pt x="183" y="28"/>
                    <a:pt x="183" y="28"/>
                    <a:pt x="183" y="28"/>
                  </a:cubicBezTo>
                  <a:cubicBezTo>
                    <a:pt x="184" y="28"/>
                    <a:pt x="186" y="28"/>
                    <a:pt x="187" y="29"/>
                  </a:cubicBezTo>
                  <a:cubicBezTo>
                    <a:pt x="188" y="30"/>
                    <a:pt x="188" y="32"/>
                    <a:pt x="188" y="34"/>
                  </a:cubicBezTo>
                  <a:cubicBezTo>
                    <a:pt x="166" y="84"/>
                    <a:pt x="166" y="84"/>
                    <a:pt x="166" y="84"/>
                  </a:cubicBezTo>
                  <a:cubicBezTo>
                    <a:pt x="214" y="104"/>
                    <a:pt x="214" y="104"/>
                    <a:pt x="214" y="104"/>
                  </a:cubicBezTo>
                  <a:cubicBezTo>
                    <a:pt x="215" y="105"/>
                    <a:pt x="216" y="106"/>
                    <a:pt x="216" y="108"/>
                  </a:cubicBezTo>
                  <a:cubicBezTo>
                    <a:pt x="216" y="110"/>
                    <a:pt x="215" y="111"/>
                    <a:pt x="214" y="112"/>
                  </a:cubicBezTo>
                  <a:cubicBezTo>
                    <a:pt x="166" y="132"/>
                    <a:pt x="166" y="132"/>
                    <a:pt x="166" y="132"/>
                  </a:cubicBezTo>
                  <a:cubicBezTo>
                    <a:pt x="188" y="182"/>
                    <a:pt x="188" y="182"/>
                    <a:pt x="188" y="182"/>
                  </a:cubicBezTo>
                  <a:cubicBezTo>
                    <a:pt x="188" y="184"/>
                    <a:pt x="188" y="186"/>
                    <a:pt x="187" y="187"/>
                  </a:cubicBezTo>
                  <a:cubicBezTo>
                    <a:pt x="186" y="188"/>
                    <a:pt x="184" y="188"/>
                    <a:pt x="183" y="188"/>
                  </a:cubicBezTo>
                  <a:cubicBezTo>
                    <a:pt x="132" y="166"/>
                    <a:pt x="132" y="166"/>
                    <a:pt x="132" y="166"/>
                  </a:cubicBezTo>
                  <a:cubicBezTo>
                    <a:pt x="112" y="214"/>
                    <a:pt x="112" y="214"/>
                    <a:pt x="112" y="214"/>
                  </a:cubicBezTo>
                  <a:cubicBezTo>
                    <a:pt x="111" y="215"/>
                    <a:pt x="110" y="216"/>
                    <a:pt x="108" y="216"/>
                  </a:cubicBezTo>
                  <a:close/>
                  <a:moveTo>
                    <a:pt x="92" y="163"/>
                  </a:moveTo>
                  <a:cubicBezTo>
                    <a:pt x="108" y="202"/>
                    <a:pt x="108" y="202"/>
                    <a:pt x="108" y="202"/>
                  </a:cubicBezTo>
                  <a:cubicBezTo>
                    <a:pt x="124" y="163"/>
                    <a:pt x="124" y="163"/>
                    <a:pt x="124" y="163"/>
                  </a:cubicBezTo>
                  <a:cubicBezTo>
                    <a:pt x="108" y="156"/>
                    <a:pt x="108" y="156"/>
                    <a:pt x="108" y="156"/>
                  </a:cubicBezTo>
                  <a:lnTo>
                    <a:pt x="92" y="163"/>
                  </a:lnTo>
                  <a:close/>
                  <a:moveTo>
                    <a:pt x="135" y="159"/>
                  </a:moveTo>
                  <a:cubicBezTo>
                    <a:pt x="177" y="176"/>
                    <a:pt x="177" y="176"/>
                    <a:pt x="177" y="176"/>
                  </a:cubicBezTo>
                  <a:cubicBezTo>
                    <a:pt x="159" y="135"/>
                    <a:pt x="159" y="135"/>
                    <a:pt x="159" y="135"/>
                  </a:cubicBezTo>
                  <a:cubicBezTo>
                    <a:pt x="142" y="142"/>
                    <a:pt x="142" y="142"/>
                    <a:pt x="142" y="142"/>
                  </a:cubicBezTo>
                  <a:lnTo>
                    <a:pt x="135" y="159"/>
                  </a:lnTo>
                  <a:close/>
                  <a:moveTo>
                    <a:pt x="57" y="135"/>
                  </a:moveTo>
                  <a:cubicBezTo>
                    <a:pt x="40" y="176"/>
                    <a:pt x="40" y="176"/>
                    <a:pt x="40" y="176"/>
                  </a:cubicBezTo>
                  <a:cubicBezTo>
                    <a:pt x="81" y="159"/>
                    <a:pt x="81" y="159"/>
                    <a:pt x="81" y="159"/>
                  </a:cubicBezTo>
                  <a:cubicBezTo>
                    <a:pt x="74" y="142"/>
                    <a:pt x="74" y="142"/>
                    <a:pt x="74" y="142"/>
                  </a:cubicBezTo>
                  <a:lnTo>
                    <a:pt x="57" y="135"/>
                  </a:lnTo>
                  <a:close/>
                  <a:moveTo>
                    <a:pt x="118" y="152"/>
                  </a:moveTo>
                  <a:cubicBezTo>
                    <a:pt x="128" y="156"/>
                    <a:pt x="128" y="156"/>
                    <a:pt x="128" y="156"/>
                  </a:cubicBezTo>
                  <a:cubicBezTo>
                    <a:pt x="131" y="146"/>
                    <a:pt x="131" y="146"/>
                    <a:pt x="131" y="146"/>
                  </a:cubicBezTo>
                  <a:lnTo>
                    <a:pt x="118" y="152"/>
                  </a:lnTo>
                  <a:close/>
                  <a:moveTo>
                    <a:pt x="85" y="146"/>
                  </a:moveTo>
                  <a:cubicBezTo>
                    <a:pt x="89" y="156"/>
                    <a:pt x="89" y="156"/>
                    <a:pt x="89" y="156"/>
                  </a:cubicBezTo>
                  <a:cubicBezTo>
                    <a:pt x="98" y="152"/>
                    <a:pt x="98" y="152"/>
                    <a:pt x="98" y="152"/>
                  </a:cubicBezTo>
                  <a:lnTo>
                    <a:pt x="85" y="146"/>
                  </a:lnTo>
                  <a:close/>
                  <a:moveTo>
                    <a:pt x="80" y="136"/>
                  </a:moveTo>
                  <a:cubicBezTo>
                    <a:pt x="108" y="148"/>
                    <a:pt x="108" y="148"/>
                    <a:pt x="108" y="148"/>
                  </a:cubicBezTo>
                  <a:cubicBezTo>
                    <a:pt x="136" y="136"/>
                    <a:pt x="136" y="136"/>
                    <a:pt x="136" y="136"/>
                  </a:cubicBezTo>
                  <a:cubicBezTo>
                    <a:pt x="148" y="108"/>
                    <a:pt x="148" y="108"/>
                    <a:pt x="148" y="108"/>
                  </a:cubicBezTo>
                  <a:cubicBezTo>
                    <a:pt x="136" y="80"/>
                    <a:pt x="136" y="80"/>
                    <a:pt x="136" y="80"/>
                  </a:cubicBezTo>
                  <a:cubicBezTo>
                    <a:pt x="108" y="68"/>
                    <a:pt x="108" y="68"/>
                    <a:pt x="108" y="68"/>
                  </a:cubicBezTo>
                  <a:cubicBezTo>
                    <a:pt x="80" y="80"/>
                    <a:pt x="80" y="80"/>
                    <a:pt x="80" y="80"/>
                  </a:cubicBezTo>
                  <a:cubicBezTo>
                    <a:pt x="69" y="108"/>
                    <a:pt x="69" y="108"/>
                    <a:pt x="69" y="108"/>
                  </a:cubicBezTo>
                  <a:lnTo>
                    <a:pt x="80" y="136"/>
                  </a:lnTo>
                  <a:close/>
                  <a:moveTo>
                    <a:pt x="152" y="118"/>
                  </a:moveTo>
                  <a:cubicBezTo>
                    <a:pt x="147" y="131"/>
                    <a:pt x="147" y="131"/>
                    <a:pt x="147" y="131"/>
                  </a:cubicBezTo>
                  <a:cubicBezTo>
                    <a:pt x="156" y="127"/>
                    <a:pt x="156" y="127"/>
                    <a:pt x="156" y="127"/>
                  </a:cubicBezTo>
                  <a:lnTo>
                    <a:pt x="152" y="118"/>
                  </a:lnTo>
                  <a:close/>
                  <a:moveTo>
                    <a:pt x="60" y="127"/>
                  </a:moveTo>
                  <a:cubicBezTo>
                    <a:pt x="70" y="131"/>
                    <a:pt x="70" y="131"/>
                    <a:pt x="70" y="131"/>
                  </a:cubicBezTo>
                  <a:cubicBezTo>
                    <a:pt x="64" y="118"/>
                    <a:pt x="64" y="118"/>
                    <a:pt x="64" y="118"/>
                  </a:cubicBezTo>
                  <a:lnTo>
                    <a:pt x="60" y="127"/>
                  </a:lnTo>
                  <a:close/>
                  <a:moveTo>
                    <a:pt x="156" y="108"/>
                  </a:moveTo>
                  <a:cubicBezTo>
                    <a:pt x="163" y="124"/>
                    <a:pt x="163" y="124"/>
                    <a:pt x="163" y="124"/>
                  </a:cubicBezTo>
                  <a:cubicBezTo>
                    <a:pt x="202" y="108"/>
                    <a:pt x="202" y="108"/>
                    <a:pt x="202" y="108"/>
                  </a:cubicBezTo>
                  <a:cubicBezTo>
                    <a:pt x="163" y="92"/>
                    <a:pt x="163" y="92"/>
                    <a:pt x="163" y="92"/>
                  </a:cubicBezTo>
                  <a:lnTo>
                    <a:pt x="156" y="108"/>
                  </a:lnTo>
                  <a:close/>
                  <a:moveTo>
                    <a:pt x="14" y="108"/>
                  </a:moveTo>
                  <a:cubicBezTo>
                    <a:pt x="53" y="124"/>
                    <a:pt x="53" y="124"/>
                    <a:pt x="53" y="124"/>
                  </a:cubicBezTo>
                  <a:cubicBezTo>
                    <a:pt x="60" y="108"/>
                    <a:pt x="60" y="108"/>
                    <a:pt x="60" y="108"/>
                  </a:cubicBezTo>
                  <a:cubicBezTo>
                    <a:pt x="53" y="92"/>
                    <a:pt x="53" y="92"/>
                    <a:pt x="53" y="92"/>
                  </a:cubicBezTo>
                  <a:lnTo>
                    <a:pt x="14" y="108"/>
                  </a:lnTo>
                  <a:close/>
                  <a:moveTo>
                    <a:pt x="147" y="85"/>
                  </a:moveTo>
                  <a:cubicBezTo>
                    <a:pt x="152" y="98"/>
                    <a:pt x="152" y="98"/>
                    <a:pt x="152" y="98"/>
                  </a:cubicBezTo>
                  <a:cubicBezTo>
                    <a:pt x="156" y="89"/>
                    <a:pt x="156" y="89"/>
                    <a:pt x="156" y="89"/>
                  </a:cubicBezTo>
                  <a:lnTo>
                    <a:pt x="147" y="85"/>
                  </a:lnTo>
                  <a:close/>
                  <a:moveTo>
                    <a:pt x="60" y="89"/>
                  </a:moveTo>
                  <a:cubicBezTo>
                    <a:pt x="64" y="98"/>
                    <a:pt x="64" y="98"/>
                    <a:pt x="64" y="98"/>
                  </a:cubicBezTo>
                  <a:cubicBezTo>
                    <a:pt x="70" y="85"/>
                    <a:pt x="70" y="85"/>
                    <a:pt x="70" y="85"/>
                  </a:cubicBezTo>
                  <a:lnTo>
                    <a:pt x="60" y="89"/>
                  </a:lnTo>
                  <a:close/>
                  <a:moveTo>
                    <a:pt x="142" y="74"/>
                  </a:moveTo>
                  <a:cubicBezTo>
                    <a:pt x="159" y="81"/>
                    <a:pt x="159" y="81"/>
                    <a:pt x="159" y="81"/>
                  </a:cubicBezTo>
                  <a:cubicBezTo>
                    <a:pt x="177" y="40"/>
                    <a:pt x="177" y="40"/>
                    <a:pt x="177" y="40"/>
                  </a:cubicBezTo>
                  <a:cubicBezTo>
                    <a:pt x="135" y="57"/>
                    <a:pt x="135" y="57"/>
                    <a:pt x="135" y="57"/>
                  </a:cubicBezTo>
                  <a:lnTo>
                    <a:pt x="142" y="74"/>
                  </a:lnTo>
                  <a:close/>
                  <a:moveTo>
                    <a:pt x="40" y="40"/>
                  </a:moveTo>
                  <a:cubicBezTo>
                    <a:pt x="57" y="81"/>
                    <a:pt x="57" y="81"/>
                    <a:pt x="57" y="81"/>
                  </a:cubicBezTo>
                  <a:cubicBezTo>
                    <a:pt x="74" y="74"/>
                    <a:pt x="74" y="74"/>
                    <a:pt x="74" y="74"/>
                  </a:cubicBezTo>
                  <a:cubicBezTo>
                    <a:pt x="81" y="57"/>
                    <a:pt x="81" y="57"/>
                    <a:pt x="81" y="57"/>
                  </a:cubicBezTo>
                  <a:lnTo>
                    <a:pt x="40" y="40"/>
                  </a:lnTo>
                  <a:close/>
                  <a:moveTo>
                    <a:pt x="118" y="64"/>
                  </a:moveTo>
                  <a:cubicBezTo>
                    <a:pt x="131" y="70"/>
                    <a:pt x="131" y="70"/>
                    <a:pt x="131" y="70"/>
                  </a:cubicBezTo>
                  <a:cubicBezTo>
                    <a:pt x="128" y="60"/>
                    <a:pt x="128" y="60"/>
                    <a:pt x="128" y="60"/>
                  </a:cubicBezTo>
                  <a:lnTo>
                    <a:pt x="118" y="64"/>
                  </a:lnTo>
                  <a:close/>
                  <a:moveTo>
                    <a:pt x="89" y="60"/>
                  </a:moveTo>
                  <a:cubicBezTo>
                    <a:pt x="85" y="70"/>
                    <a:pt x="85" y="70"/>
                    <a:pt x="85" y="70"/>
                  </a:cubicBezTo>
                  <a:cubicBezTo>
                    <a:pt x="98" y="64"/>
                    <a:pt x="98" y="64"/>
                    <a:pt x="98" y="64"/>
                  </a:cubicBezTo>
                  <a:lnTo>
                    <a:pt x="89" y="60"/>
                  </a:lnTo>
                  <a:close/>
                  <a:moveTo>
                    <a:pt x="92" y="53"/>
                  </a:moveTo>
                  <a:cubicBezTo>
                    <a:pt x="108" y="60"/>
                    <a:pt x="108" y="60"/>
                    <a:pt x="108" y="60"/>
                  </a:cubicBezTo>
                  <a:cubicBezTo>
                    <a:pt x="124" y="53"/>
                    <a:pt x="124" y="53"/>
                    <a:pt x="124" y="53"/>
                  </a:cubicBezTo>
                  <a:cubicBezTo>
                    <a:pt x="108" y="14"/>
                    <a:pt x="108" y="14"/>
                    <a:pt x="108" y="14"/>
                  </a:cubicBezTo>
                  <a:lnTo>
                    <a:pt x="92"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33" name="Rectangle 389"/>
            <p:cNvSpPr>
              <a:spLocks noChangeArrowheads="1"/>
            </p:cNvSpPr>
            <p:nvPr/>
          </p:nvSpPr>
          <p:spPr bwMode="auto">
            <a:xfrm>
              <a:off x="9034564" y="4405936"/>
              <a:ext cx="142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34" name="Rectangle 390"/>
            <p:cNvSpPr>
              <a:spLocks noChangeArrowheads="1"/>
            </p:cNvSpPr>
            <p:nvPr/>
          </p:nvSpPr>
          <p:spPr bwMode="auto">
            <a:xfrm>
              <a:off x="9063139" y="4405936"/>
              <a:ext cx="142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35" name="Rectangle 391"/>
            <p:cNvSpPr>
              <a:spLocks noChangeArrowheads="1"/>
            </p:cNvSpPr>
            <p:nvPr/>
          </p:nvSpPr>
          <p:spPr bwMode="auto">
            <a:xfrm>
              <a:off x="9077426" y="4434511"/>
              <a:ext cx="142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36" name="Rectangle 392"/>
            <p:cNvSpPr>
              <a:spLocks noChangeArrowheads="1"/>
            </p:cNvSpPr>
            <p:nvPr/>
          </p:nvSpPr>
          <p:spPr bwMode="auto">
            <a:xfrm>
              <a:off x="9048851" y="4434511"/>
              <a:ext cx="142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37" name="Rectangle 393"/>
            <p:cNvSpPr>
              <a:spLocks noChangeArrowheads="1"/>
            </p:cNvSpPr>
            <p:nvPr/>
          </p:nvSpPr>
          <p:spPr bwMode="auto">
            <a:xfrm>
              <a:off x="9020276" y="4434511"/>
              <a:ext cx="142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38" name="Rectangle 394"/>
            <p:cNvSpPr>
              <a:spLocks noChangeArrowheads="1"/>
            </p:cNvSpPr>
            <p:nvPr/>
          </p:nvSpPr>
          <p:spPr bwMode="auto">
            <a:xfrm>
              <a:off x="9063139" y="4463086"/>
              <a:ext cx="142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39" name="Rectangle 395"/>
            <p:cNvSpPr>
              <a:spLocks noChangeArrowheads="1"/>
            </p:cNvSpPr>
            <p:nvPr/>
          </p:nvSpPr>
          <p:spPr bwMode="auto">
            <a:xfrm>
              <a:off x="9034564" y="4463086"/>
              <a:ext cx="142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grpSp>
      <p:sp>
        <p:nvSpPr>
          <p:cNvPr id="62" name="Title 1">
            <a:extLst>
              <a:ext uri="{FF2B5EF4-FFF2-40B4-BE49-F238E27FC236}">
                <a16:creationId xmlns:a16="http://schemas.microsoft.com/office/drawing/2014/main" xmlns="" id="{C4CC0F66-F716-9E4A-A350-90E627E348D3}"/>
              </a:ext>
            </a:extLst>
          </p:cNvPr>
          <p:cNvSpPr txBox="1">
            <a:spLocks/>
          </p:cNvSpPr>
          <p:nvPr/>
        </p:nvSpPr>
        <p:spPr bwMode="auto">
          <a:xfrm>
            <a:off x="6182343" y="2646134"/>
            <a:ext cx="1994384" cy="26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6" tIns="34289" rIns="68556"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58">
              <a:defRPr/>
            </a:pPr>
            <a:r>
              <a:rPr lang="en-CA" sz="1500" b="1" dirty="0">
                <a:solidFill>
                  <a:prstClr val="black"/>
                </a:solidFill>
              </a:rPr>
              <a:t>Tomorrow’s Mindset</a:t>
            </a:r>
          </a:p>
        </p:txBody>
      </p:sp>
      <p:sp>
        <p:nvSpPr>
          <p:cNvPr id="63" name="Title 1">
            <a:extLst>
              <a:ext uri="{FF2B5EF4-FFF2-40B4-BE49-F238E27FC236}">
                <a16:creationId xmlns:a16="http://schemas.microsoft.com/office/drawing/2014/main" xmlns="" id="{C4CC0F66-F716-9E4A-A350-90E627E348D3}"/>
              </a:ext>
            </a:extLst>
          </p:cNvPr>
          <p:cNvSpPr txBox="1">
            <a:spLocks/>
          </p:cNvSpPr>
          <p:nvPr/>
        </p:nvSpPr>
        <p:spPr bwMode="auto">
          <a:xfrm>
            <a:off x="6150682" y="177472"/>
            <a:ext cx="1832810" cy="26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6" tIns="34289" rIns="68556"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58">
              <a:defRPr/>
            </a:pPr>
            <a:r>
              <a:rPr lang="en-CA" sz="1500" b="1" dirty="0">
                <a:solidFill>
                  <a:prstClr val="black"/>
                </a:solidFill>
              </a:rPr>
              <a:t>Today’s Mindset</a:t>
            </a:r>
          </a:p>
        </p:txBody>
      </p:sp>
      <p:sp>
        <p:nvSpPr>
          <p:cNvPr id="64" name="Title 1">
            <a:extLst>
              <a:ext uri="{FF2B5EF4-FFF2-40B4-BE49-F238E27FC236}">
                <a16:creationId xmlns:a16="http://schemas.microsoft.com/office/drawing/2014/main" xmlns="" id="{C4CC0F66-F716-9E4A-A350-90E627E348D3}"/>
              </a:ext>
            </a:extLst>
          </p:cNvPr>
          <p:cNvSpPr txBox="1">
            <a:spLocks/>
          </p:cNvSpPr>
          <p:nvPr/>
        </p:nvSpPr>
        <p:spPr bwMode="auto">
          <a:xfrm>
            <a:off x="6379631" y="507029"/>
            <a:ext cx="1461225" cy="22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6" tIns="34289" rIns="68556"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58">
              <a:defRPr/>
            </a:pPr>
            <a:r>
              <a:rPr lang="en-CA" sz="900" b="1" dirty="0">
                <a:solidFill>
                  <a:prstClr val="black"/>
                </a:solidFill>
              </a:rPr>
              <a:t>Work Phases</a:t>
            </a:r>
          </a:p>
        </p:txBody>
      </p:sp>
      <p:sp>
        <p:nvSpPr>
          <p:cNvPr id="65" name="Title 1">
            <a:extLst>
              <a:ext uri="{FF2B5EF4-FFF2-40B4-BE49-F238E27FC236}">
                <a16:creationId xmlns:a16="http://schemas.microsoft.com/office/drawing/2014/main" xmlns="" id="{C4CC0F66-F716-9E4A-A350-90E627E348D3}"/>
              </a:ext>
            </a:extLst>
          </p:cNvPr>
          <p:cNvSpPr txBox="1">
            <a:spLocks/>
          </p:cNvSpPr>
          <p:nvPr/>
        </p:nvSpPr>
        <p:spPr bwMode="auto">
          <a:xfrm>
            <a:off x="6379648" y="693929"/>
            <a:ext cx="2113651" cy="38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6" tIns="34289" rIns="68556"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58">
              <a:defRPr/>
            </a:pPr>
            <a:r>
              <a:rPr lang="en-CA" sz="700" dirty="0">
                <a:solidFill>
                  <a:prstClr val="black"/>
                </a:solidFill>
              </a:rPr>
              <a:t>Execution of work phases completed in single linear process. Permits change via defined change management process.</a:t>
            </a:r>
          </a:p>
        </p:txBody>
      </p:sp>
      <p:sp>
        <p:nvSpPr>
          <p:cNvPr id="66" name="Title 1">
            <a:extLst>
              <a:ext uri="{FF2B5EF4-FFF2-40B4-BE49-F238E27FC236}">
                <a16:creationId xmlns:a16="http://schemas.microsoft.com/office/drawing/2014/main" xmlns="" id="{C4CC0F66-F716-9E4A-A350-90E627E348D3}"/>
              </a:ext>
            </a:extLst>
          </p:cNvPr>
          <p:cNvSpPr txBox="1">
            <a:spLocks/>
          </p:cNvSpPr>
          <p:nvPr/>
        </p:nvSpPr>
        <p:spPr bwMode="auto">
          <a:xfrm>
            <a:off x="6378731" y="1083172"/>
            <a:ext cx="1461225" cy="22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6" tIns="34289" rIns="68556"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58">
              <a:defRPr/>
            </a:pPr>
            <a:r>
              <a:rPr lang="en-CA" sz="900" b="1" dirty="0">
                <a:solidFill>
                  <a:prstClr val="black"/>
                </a:solidFill>
              </a:rPr>
              <a:t>Teams</a:t>
            </a:r>
          </a:p>
        </p:txBody>
      </p:sp>
      <p:sp>
        <p:nvSpPr>
          <p:cNvPr id="67" name="Title 1">
            <a:extLst>
              <a:ext uri="{FF2B5EF4-FFF2-40B4-BE49-F238E27FC236}">
                <a16:creationId xmlns:a16="http://schemas.microsoft.com/office/drawing/2014/main" xmlns="" id="{C4CC0F66-F716-9E4A-A350-90E627E348D3}"/>
              </a:ext>
            </a:extLst>
          </p:cNvPr>
          <p:cNvSpPr txBox="1">
            <a:spLocks/>
          </p:cNvSpPr>
          <p:nvPr/>
        </p:nvSpPr>
        <p:spPr bwMode="auto">
          <a:xfrm>
            <a:off x="6379648" y="1275488"/>
            <a:ext cx="2113651" cy="29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6" tIns="34289" rIns="68556"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58">
              <a:defRPr/>
            </a:pPr>
            <a:r>
              <a:rPr lang="en-CA" sz="700" dirty="0">
                <a:solidFill>
                  <a:prstClr val="black"/>
                </a:solidFill>
              </a:rPr>
              <a:t>A project manager assigns tasks and directs teams. The work is organized around the team.</a:t>
            </a:r>
          </a:p>
        </p:txBody>
      </p:sp>
      <p:sp>
        <p:nvSpPr>
          <p:cNvPr id="86" name="Title 1">
            <a:extLst>
              <a:ext uri="{FF2B5EF4-FFF2-40B4-BE49-F238E27FC236}">
                <a16:creationId xmlns:a16="http://schemas.microsoft.com/office/drawing/2014/main" xmlns="" id="{C4CC0F66-F716-9E4A-A350-90E627E348D3}"/>
              </a:ext>
            </a:extLst>
          </p:cNvPr>
          <p:cNvSpPr txBox="1">
            <a:spLocks/>
          </p:cNvSpPr>
          <p:nvPr/>
        </p:nvSpPr>
        <p:spPr bwMode="auto">
          <a:xfrm>
            <a:off x="6432713" y="2911883"/>
            <a:ext cx="1461225" cy="22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6" tIns="34289" rIns="68556"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58">
              <a:defRPr/>
            </a:pPr>
            <a:r>
              <a:rPr lang="en-CA" sz="900" b="1" dirty="0">
                <a:solidFill>
                  <a:prstClr val="black"/>
                </a:solidFill>
              </a:rPr>
              <a:t>Work Phases</a:t>
            </a:r>
          </a:p>
        </p:txBody>
      </p:sp>
      <p:sp>
        <p:nvSpPr>
          <p:cNvPr id="87" name="Title 1">
            <a:extLst>
              <a:ext uri="{FF2B5EF4-FFF2-40B4-BE49-F238E27FC236}">
                <a16:creationId xmlns:a16="http://schemas.microsoft.com/office/drawing/2014/main" xmlns="" id="{C4CC0F66-F716-9E4A-A350-90E627E348D3}"/>
              </a:ext>
            </a:extLst>
          </p:cNvPr>
          <p:cNvSpPr txBox="1">
            <a:spLocks/>
          </p:cNvSpPr>
          <p:nvPr/>
        </p:nvSpPr>
        <p:spPr bwMode="auto">
          <a:xfrm>
            <a:off x="6451519" y="3111517"/>
            <a:ext cx="2113651" cy="357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6" tIns="34289" rIns="68556"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58">
              <a:defRPr/>
            </a:pPr>
            <a:r>
              <a:rPr lang="en-CA" sz="700" dirty="0">
                <a:solidFill>
                  <a:prstClr val="black"/>
                </a:solidFill>
              </a:rPr>
              <a:t>Smaller releases that include multiple iterations of product development. Allows requirements to change.</a:t>
            </a:r>
          </a:p>
        </p:txBody>
      </p:sp>
      <p:sp>
        <p:nvSpPr>
          <p:cNvPr id="88" name="Title 1">
            <a:extLst>
              <a:ext uri="{FF2B5EF4-FFF2-40B4-BE49-F238E27FC236}">
                <a16:creationId xmlns:a16="http://schemas.microsoft.com/office/drawing/2014/main" xmlns="" id="{C4CC0F66-F716-9E4A-A350-90E627E348D3}"/>
              </a:ext>
            </a:extLst>
          </p:cNvPr>
          <p:cNvSpPr txBox="1">
            <a:spLocks/>
          </p:cNvSpPr>
          <p:nvPr/>
        </p:nvSpPr>
        <p:spPr bwMode="auto">
          <a:xfrm>
            <a:off x="6390953" y="1647124"/>
            <a:ext cx="1461225" cy="22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6" tIns="34289" rIns="68556"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58">
              <a:defRPr/>
            </a:pPr>
            <a:r>
              <a:rPr lang="en-CA" sz="900" b="1" dirty="0">
                <a:solidFill>
                  <a:prstClr val="black"/>
                </a:solidFill>
              </a:rPr>
              <a:t>Execution</a:t>
            </a:r>
          </a:p>
        </p:txBody>
      </p:sp>
      <p:sp>
        <p:nvSpPr>
          <p:cNvPr id="89" name="Title 1">
            <a:extLst>
              <a:ext uri="{FF2B5EF4-FFF2-40B4-BE49-F238E27FC236}">
                <a16:creationId xmlns:a16="http://schemas.microsoft.com/office/drawing/2014/main" xmlns="" id="{C4CC0F66-F716-9E4A-A350-90E627E348D3}"/>
              </a:ext>
            </a:extLst>
          </p:cNvPr>
          <p:cNvSpPr txBox="1">
            <a:spLocks/>
          </p:cNvSpPr>
          <p:nvPr/>
        </p:nvSpPr>
        <p:spPr bwMode="auto">
          <a:xfrm>
            <a:off x="6391872" y="1839440"/>
            <a:ext cx="2113651" cy="38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6" tIns="34289" rIns="68556"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58">
              <a:defRPr/>
            </a:pPr>
            <a:r>
              <a:rPr lang="en-CA" sz="700" dirty="0">
                <a:solidFill>
                  <a:prstClr val="black"/>
                </a:solidFill>
              </a:rPr>
              <a:t>High quality work results from rigid structure, Little interaction with the business until the product is deployed. </a:t>
            </a:r>
          </a:p>
        </p:txBody>
      </p:sp>
      <p:sp>
        <p:nvSpPr>
          <p:cNvPr id="90" name="Title 1">
            <a:extLst>
              <a:ext uri="{FF2B5EF4-FFF2-40B4-BE49-F238E27FC236}">
                <a16:creationId xmlns:a16="http://schemas.microsoft.com/office/drawing/2014/main" xmlns="" id="{C4CC0F66-F716-9E4A-A350-90E627E348D3}"/>
              </a:ext>
            </a:extLst>
          </p:cNvPr>
          <p:cNvSpPr txBox="1">
            <a:spLocks/>
          </p:cNvSpPr>
          <p:nvPr/>
        </p:nvSpPr>
        <p:spPr bwMode="auto">
          <a:xfrm>
            <a:off x="6430121" y="4314106"/>
            <a:ext cx="1461225" cy="22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6" tIns="34289" rIns="68556"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58">
              <a:defRPr/>
            </a:pPr>
            <a:r>
              <a:rPr lang="en-CA" sz="900" b="1" dirty="0">
                <a:solidFill>
                  <a:prstClr val="black"/>
                </a:solidFill>
              </a:rPr>
              <a:t>Execution</a:t>
            </a:r>
          </a:p>
        </p:txBody>
      </p:sp>
      <p:sp>
        <p:nvSpPr>
          <p:cNvPr id="91" name="Title 1">
            <a:extLst>
              <a:ext uri="{FF2B5EF4-FFF2-40B4-BE49-F238E27FC236}">
                <a16:creationId xmlns:a16="http://schemas.microsoft.com/office/drawing/2014/main" xmlns="" id="{C4CC0F66-F716-9E4A-A350-90E627E348D3}"/>
              </a:ext>
            </a:extLst>
          </p:cNvPr>
          <p:cNvSpPr txBox="1">
            <a:spLocks/>
          </p:cNvSpPr>
          <p:nvPr/>
        </p:nvSpPr>
        <p:spPr bwMode="auto">
          <a:xfrm>
            <a:off x="6431040" y="4506423"/>
            <a:ext cx="2113651" cy="470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6" tIns="34289" rIns="68556"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58">
              <a:defRPr/>
            </a:pPr>
            <a:r>
              <a:rPr lang="en-CA" sz="700" dirty="0">
                <a:solidFill>
                  <a:prstClr val="black"/>
                </a:solidFill>
              </a:rPr>
              <a:t>High quality work results from team collaborations. Continuous interaction with the business (product owner) to make sure customer expectations are met.</a:t>
            </a:r>
          </a:p>
        </p:txBody>
      </p:sp>
      <p:sp>
        <p:nvSpPr>
          <p:cNvPr id="96" name="Isosceles Triangle 95"/>
          <p:cNvSpPr/>
          <p:nvPr/>
        </p:nvSpPr>
        <p:spPr>
          <a:xfrm rot="5400000" flipH="1">
            <a:off x="4393357" y="1096544"/>
            <a:ext cx="1995128" cy="21868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6" tIns="34289" rIns="68556" bIns="34289" rtlCol="0" anchor="ctr"/>
          <a:lstStyle/>
          <a:p>
            <a:pPr algn="ctr" defTabSz="685528" fontAlgn="auto">
              <a:spcBef>
                <a:spcPts val="0"/>
              </a:spcBef>
              <a:spcAft>
                <a:spcPts val="0"/>
              </a:spcAft>
            </a:pPr>
            <a:endParaRPr lang="en-US" sz="1400">
              <a:solidFill>
                <a:prstClr val="white"/>
              </a:solidFill>
            </a:endParaRPr>
          </a:p>
        </p:txBody>
      </p:sp>
      <p:sp>
        <p:nvSpPr>
          <p:cNvPr id="95" name="Isosceles Triangle 94"/>
          <p:cNvSpPr/>
          <p:nvPr/>
        </p:nvSpPr>
        <p:spPr>
          <a:xfrm rot="5400000" flipH="1">
            <a:off x="4513006" y="1096544"/>
            <a:ext cx="1995128" cy="218687"/>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6" tIns="34289" rIns="68556" bIns="34289" rtlCol="0" anchor="ctr"/>
          <a:lstStyle/>
          <a:p>
            <a:pPr algn="ctr" defTabSz="685528" fontAlgn="auto">
              <a:spcBef>
                <a:spcPts val="0"/>
              </a:spcBef>
              <a:spcAft>
                <a:spcPts val="0"/>
              </a:spcAft>
            </a:pPr>
            <a:endParaRPr lang="en-US" sz="1400">
              <a:solidFill>
                <a:prstClr val="white"/>
              </a:solidFill>
            </a:endParaRPr>
          </a:p>
        </p:txBody>
      </p:sp>
      <p:sp>
        <p:nvSpPr>
          <p:cNvPr id="97" name="Isosceles Triangle 96"/>
          <p:cNvSpPr/>
          <p:nvPr/>
        </p:nvSpPr>
        <p:spPr>
          <a:xfrm rot="5400000" flipH="1">
            <a:off x="4632685" y="1096544"/>
            <a:ext cx="1995128" cy="218687"/>
          </a:xfrm>
          <a:prstGeom prst="triangle">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56" tIns="34289" rIns="68556" bIns="34289" rtlCol="0" anchor="ctr"/>
          <a:lstStyle/>
          <a:p>
            <a:pPr algn="ctr" defTabSz="685528" fontAlgn="auto">
              <a:spcBef>
                <a:spcPts val="0"/>
              </a:spcBef>
              <a:spcAft>
                <a:spcPts val="0"/>
              </a:spcAft>
            </a:pPr>
            <a:endParaRPr lang="en-US" sz="1400">
              <a:solidFill>
                <a:prstClr val="white"/>
              </a:solidFill>
            </a:endParaRPr>
          </a:p>
        </p:txBody>
      </p:sp>
      <p:sp>
        <p:nvSpPr>
          <p:cNvPr id="98" name="Isosceles Triangle 97"/>
          <p:cNvSpPr/>
          <p:nvPr/>
        </p:nvSpPr>
        <p:spPr>
          <a:xfrm rot="5400000" flipH="1">
            <a:off x="4387099" y="3723944"/>
            <a:ext cx="1995128" cy="218687"/>
          </a:xfrm>
          <a:prstGeom prst="triangle">
            <a:avLst/>
          </a:prstGeom>
          <a:solidFill>
            <a:srgbClr val="73B63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56" tIns="34289" rIns="68556" bIns="34289" rtlCol="0" anchor="ctr"/>
          <a:lstStyle/>
          <a:p>
            <a:pPr algn="ctr" defTabSz="685528" fontAlgn="auto">
              <a:spcBef>
                <a:spcPts val="0"/>
              </a:spcBef>
              <a:spcAft>
                <a:spcPts val="0"/>
              </a:spcAft>
            </a:pPr>
            <a:endParaRPr lang="en-US" sz="1400">
              <a:solidFill>
                <a:prstClr val="white"/>
              </a:solidFill>
            </a:endParaRPr>
          </a:p>
        </p:txBody>
      </p:sp>
      <p:sp>
        <p:nvSpPr>
          <p:cNvPr id="99" name="Isosceles Triangle 98"/>
          <p:cNvSpPr/>
          <p:nvPr/>
        </p:nvSpPr>
        <p:spPr>
          <a:xfrm rot="5400000" flipH="1">
            <a:off x="4506748" y="3723944"/>
            <a:ext cx="1995128" cy="218687"/>
          </a:xfrm>
          <a:prstGeom prst="triangle">
            <a:avLst/>
          </a:prstGeom>
          <a:solidFill>
            <a:srgbClr val="E4762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56" tIns="34289" rIns="68556" bIns="34289" rtlCol="0" anchor="ctr"/>
          <a:lstStyle/>
          <a:p>
            <a:pPr algn="ctr" defTabSz="685528" fontAlgn="auto">
              <a:spcBef>
                <a:spcPts val="0"/>
              </a:spcBef>
              <a:spcAft>
                <a:spcPts val="0"/>
              </a:spcAft>
            </a:pPr>
            <a:endParaRPr lang="en-US" sz="1400">
              <a:solidFill>
                <a:prstClr val="white"/>
              </a:solidFill>
            </a:endParaRPr>
          </a:p>
        </p:txBody>
      </p:sp>
      <p:sp>
        <p:nvSpPr>
          <p:cNvPr id="100" name="Isosceles Triangle 99"/>
          <p:cNvSpPr/>
          <p:nvPr/>
        </p:nvSpPr>
        <p:spPr>
          <a:xfrm rot="5400000" flipH="1">
            <a:off x="4626427" y="3723944"/>
            <a:ext cx="1995128" cy="218687"/>
          </a:xfrm>
          <a:prstGeom prst="triangle">
            <a:avLst/>
          </a:prstGeom>
          <a:solidFill>
            <a:srgbClr val="5B9BD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56" tIns="34289" rIns="68556" bIns="34289" rtlCol="0" anchor="ctr"/>
          <a:lstStyle/>
          <a:p>
            <a:pPr algn="ctr" defTabSz="685528" fontAlgn="auto">
              <a:spcBef>
                <a:spcPts val="0"/>
              </a:spcBef>
              <a:spcAft>
                <a:spcPts val="0"/>
              </a:spcAft>
            </a:pPr>
            <a:endParaRPr lang="en-US" sz="1400">
              <a:solidFill>
                <a:prstClr val="white"/>
              </a:solidFill>
            </a:endParaRPr>
          </a:p>
        </p:txBody>
      </p:sp>
      <p:sp>
        <p:nvSpPr>
          <p:cNvPr id="102" name="Rectangle 101"/>
          <p:cNvSpPr/>
          <p:nvPr/>
        </p:nvSpPr>
        <p:spPr>
          <a:xfrm>
            <a:off x="321497" y="2798813"/>
            <a:ext cx="1735919" cy="259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6" tIns="34289" rIns="68556" bIns="34289" rtlCol="0" anchor="ctr"/>
          <a:lstStyle/>
          <a:p>
            <a:pPr algn="ctr" defTabSz="685528" fontAlgn="auto">
              <a:spcBef>
                <a:spcPts val="0"/>
              </a:spcBef>
              <a:spcAft>
                <a:spcPts val="0"/>
              </a:spcAft>
            </a:pPr>
            <a:endParaRPr lang="en-US" sz="1400">
              <a:solidFill>
                <a:prstClr val="white"/>
              </a:solidFill>
            </a:endParaRPr>
          </a:p>
        </p:txBody>
      </p:sp>
      <p:pic>
        <p:nvPicPr>
          <p:cNvPr id="104" name="Picture 103"/>
          <p:cNvPicPr>
            <a:picLocks noChangeAspect="1"/>
          </p:cNvPicPr>
          <p:nvPr/>
        </p:nvPicPr>
        <p:blipFill>
          <a:blip r:embed="rId3"/>
          <a:stretch>
            <a:fillRect/>
          </a:stretch>
        </p:blipFill>
        <p:spPr>
          <a:xfrm>
            <a:off x="2413044" y="208323"/>
            <a:ext cx="2674505" cy="2132305"/>
          </a:xfrm>
          <a:prstGeom prst="rect">
            <a:avLst/>
          </a:prstGeom>
        </p:spPr>
      </p:pic>
      <p:pic>
        <p:nvPicPr>
          <p:cNvPr id="105" name="Picture 104"/>
          <p:cNvPicPr>
            <a:picLocks noChangeAspect="1"/>
          </p:cNvPicPr>
          <p:nvPr/>
        </p:nvPicPr>
        <p:blipFill>
          <a:blip r:embed="rId4"/>
          <a:stretch>
            <a:fillRect/>
          </a:stretch>
        </p:blipFill>
        <p:spPr>
          <a:xfrm>
            <a:off x="2267722" y="2699880"/>
            <a:ext cx="2855347" cy="2296692"/>
          </a:xfrm>
          <a:prstGeom prst="rect">
            <a:avLst/>
          </a:prstGeom>
        </p:spPr>
      </p:pic>
      <p:grpSp>
        <p:nvGrpSpPr>
          <p:cNvPr id="47" name="Group 46"/>
          <p:cNvGrpSpPr/>
          <p:nvPr/>
        </p:nvGrpSpPr>
        <p:grpSpPr>
          <a:xfrm>
            <a:off x="6046139" y="1725176"/>
            <a:ext cx="345281" cy="345281"/>
            <a:chOff x="4746626" y="3913188"/>
            <a:chExt cx="460375" cy="460375"/>
          </a:xfrm>
        </p:grpSpPr>
        <p:sp>
          <p:nvSpPr>
            <p:cNvPr id="48" name="Rectangle 804"/>
            <p:cNvSpPr>
              <a:spLocks noChangeArrowheads="1"/>
            </p:cNvSpPr>
            <p:nvPr/>
          </p:nvSpPr>
          <p:spPr bwMode="auto">
            <a:xfrm>
              <a:off x="4954588" y="4056063"/>
              <a:ext cx="15875" cy="3175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49" name="Rectangle 805"/>
            <p:cNvSpPr>
              <a:spLocks noChangeArrowheads="1"/>
            </p:cNvSpPr>
            <p:nvPr/>
          </p:nvSpPr>
          <p:spPr bwMode="auto">
            <a:xfrm>
              <a:off x="4984751" y="4359276"/>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50" name="Freeform 806"/>
            <p:cNvSpPr>
              <a:spLocks/>
            </p:cNvSpPr>
            <p:nvPr/>
          </p:nvSpPr>
          <p:spPr bwMode="auto">
            <a:xfrm>
              <a:off x="4919663" y="3927476"/>
              <a:ext cx="42863" cy="85725"/>
            </a:xfrm>
            <a:custGeom>
              <a:avLst/>
              <a:gdLst>
                <a:gd name="T0" fmla="*/ 27 w 27"/>
                <a:gd name="T1" fmla="*/ 54 h 54"/>
                <a:gd name="T2" fmla="*/ 0 w 27"/>
                <a:gd name="T3" fmla="*/ 54 h 54"/>
                <a:gd name="T4" fmla="*/ 0 w 27"/>
                <a:gd name="T5" fmla="*/ 0 h 54"/>
                <a:gd name="T6" fmla="*/ 27 w 27"/>
                <a:gd name="T7" fmla="*/ 0 h 54"/>
                <a:gd name="T8" fmla="*/ 27 w 27"/>
                <a:gd name="T9" fmla="*/ 9 h 54"/>
                <a:gd name="T10" fmla="*/ 9 w 27"/>
                <a:gd name="T11" fmla="*/ 9 h 54"/>
                <a:gd name="T12" fmla="*/ 9 w 27"/>
                <a:gd name="T13" fmla="*/ 45 h 54"/>
                <a:gd name="T14" fmla="*/ 27 w 27"/>
                <a:gd name="T15" fmla="*/ 45 h 54"/>
                <a:gd name="T16" fmla="*/ 27 w 27"/>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54">
                  <a:moveTo>
                    <a:pt x="27" y="54"/>
                  </a:moveTo>
                  <a:lnTo>
                    <a:pt x="0" y="54"/>
                  </a:lnTo>
                  <a:lnTo>
                    <a:pt x="0" y="0"/>
                  </a:lnTo>
                  <a:lnTo>
                    <a:pt x="27" y="0"/>
                  </a:lnTo>
                  <a:lnTo>
                    <a:pt x="27" y="9"/>
                  </a:lnTo>
                  <a:lnTo>
                    <a:pt x="9" y="9"/>
                  </a:lnTo>
                  <a:lnTo>
                    <a:pt x="9" y="45"/>
                  </a:lnTo>
                  <a:lnTo>
                    <a:pt x="27" y="45"/>
                  </a:lnTo>
                  <a:lnTo>
                    <a:pt x="27" y="5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51" name="Freeform 807"/>
            <p:cNvSpPr>
              <a:spLocks/>
            </p:cNvSpPr>
            <p:nvPr/>
          </p:nvSpPr>
          <p:spPr bwMode="auto">
            <a:xfrm>
              <a:off x="4991101" y="3927476"/>
              <a:ext cx="42863" cy="85725"/>
            </a:xfrm>
            <a:custGeom>
              <a:avLst/>
              <a:gdLst>
                <a:gd name="T0" fmla="*/ 27 w 27"/>
                <a:gd name="T1" fmla="*/ 54 h 54"/>
                <a:gd name="T2" fmla="*/ 0 w 27"/>
                <a:gd name="T3" fmla="*/ 54 h 54"/>
                <a:gd name="T4" fmla="*/ 0 w 27"/>
                <a:gd name="T5" fmla="*/ 45 h 54"/>
                <a:gd name="T6" fmla="*/ 18 w 27"/>
                <a:gd name="T7" fmla="*/ 45 h 54"/>
                <a:gd name="T8" fmla="*/ 18 w 27"/>
                <a:gd name="T9" fmla="*/ 9 h 54"/>
                <a:gd name="T10" fmla="*/ 0 w 27"/>
                <a:gd name="T11" fmla="*/ 9 h 54"/>
                <a:gd name="T12" fmla="*/ 0 w 27"/>
                <a:gd name="T13" fmla="*/ 0 h 54"/>
                <a:gd name="T14" fmla="*/ 27 w 27"/>
                <a:gd name="T15" fmla="*/ 0 h 54"/>
                <a:gd name="T16" fmla="*/ 27 w 27"/>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54">
                  <a:moveTo>
                    <a:pt x="27" y="54"/>
                  </a:moveTo>
                  <a:lnTo>
                    <a:pt x="0" y="54"/>
                  </a:lnTo>
                  <a:lnTo>
                    <a:pt x="0" y="45"/>
                  </a:lnTo>
                  <a:lnTo>
                    <a:pt x="18" y="45"/>
                  </a:lnTo>
                  <a:lnTo>
                    <a:pt x="18" y="9"/>
                  </a:lnTo>
                  <a:lnTo>
                    <a:pt x="0" y="9"/>
                  </a:lnTo>
                  <a:lnTo>
                    <a:pt x="0" y="0"/>
                  </a:lnTo>
                  <a:lnTo>
                    <a:pt x="27" y="0"/>
                  </a:lnTo>
                  <a:lnTo>
                    <a:pt x="27" y="5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52" name="Freeform 809"/>
            <p:cNvSpPr>
              <a:spLocks/>
            </p:cNvSpPr>
            <p:nvPr/>
          </p:nvSpPr>
          <p:spPr bwMode="auto">
            <a:xfrm>
              <a:off x="4876801" y="3913188"/>
              <a:ext cx="55563" cy="114300"/>
            </a:xfrm>
            <a:custGeom>
              <a:avLst/>
              <a:gdLst>
                <a:gd name="T0" fmla="*/ 21 w 31"/>
                <a:gd name="T1" fmla="*/ 64 h 64"/>
                <a:gd name="T2" fmla="*/ 8 w 31"/>
                <a:gd name="T3" fmla="*/ 64 h 64"/>
                <a:gd name="T4" fmla="*/ 0 w 31"/>
                <a:gd name="T5" fmla="*/ 56 h 64"/>
                <a:gd name="T6" fmla="*/ 0 w 31"/>
                <a:gd name="T7" fmla="*/ 8 h 64"/>
                <a:gd name="T8" fmla="*/ 8 w 31"/>
                <a:gd name="T9" fmla="*/ 0 h 64"/>
                <a:gd name="T10" fmla="*/ 21 w 31"/>
                <a:gd name="T11" fmla="*/ 0 h 64"/>
                <a:gd name="T12" fmla="*/ 31 w 31"/>
                <a:gd name="T13" fmla="*/ 9 h 64"/>
                <a:gd name="T14" fmla="*/ 25 w 31"/>
                <a:gd name="T15" fmla="*/ 15 h 64"/>
                <a:gd name="T16" fmla="*/ 18 w 31"/>
                <a:gd name="T17" fmla="*/ 8 h 64"/>
                <a:gd name="T18" fmla="*/ 8 w 31"/>
                <a:gd name="T19" fmla="*/ 8 h 64"/>
                <a:gd name="T20" fmla="*/ 8 w 31"/>
                <a:gd name="T21" fmla="*/ 56 h 64"/>
                <a:gd name="T22" fmla="*/ 18 w 31"/>
                <a:gd name="T23" fmla="*/ 56 h 64"/>
                <a:gd name="T24" fmla="*/ 25 w 31"/>
                <a:gd name="T25" fmla="*/ 49 h 64"/>
                <a:gd name="T26" fmla="*/ 31 w 31"/>
                <a:gd name="T27" fmla="*/ 55 h 64"/>
                <a:gd name="T28" fmla="*/ 21 w 31"/>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64">
                  <a:moveTo>
                    <a:pt x="21" y="64"/>
                  </a:moveTo>
                  <a:cubicBezTo>
                    <a:pt x="8" y="64"/>
                    <a:pt x="8" y="64"/>
                    <a:pt x="8" y="64"/>
                  </a:cubicBezTo>
                  <a:cubicBezTo>
                    <a:pt x="3" y="64"/>
                    <a:pt x="0" y="60"/>
                    <a:pt x="0" y="56"/>
                  </a:cubicBezTo>
                  <a:cubicBezTo>
                    <a:pt x="0" y="8"/>
                    <a:pt x="0" y="8"/>
                    <a:pt x="0" y="8"/>
                  </a:cubicBezTo>
                  <a:cubicBezTo>
                    <a:pt x="0" y="4"/>
                    <a:pt x="3" y="0"/>
                    <a:pt x="8" y="0"/>
                  </a:cubicBezTo>
                  <a:cubicBezTo>
                    <a:pt x="21" y="0"/>
                    <a:pt x="21" y="0"/>
                    <a:pt x="21" y="0"/>
                  </a:cubicBezTo>
                  <a:cubicBezTo>
                    <a:pt x="31" y="9"/>
                    <a:pt x="31" y="9"/>
                    <a:pt x="31" y="9"/>
                  </a:cubicBezTo>
                  <a:cubicBezTo>
                    <a:pt x="25" y="15"/>
                    <a:pt x="25" y="15"/>
                    <a:pt x="25" y="15"/>
                  </a:cubicBezTo>
                  <a:cubicBezTo>
                    <a:pt x="18" y="8"/>
                    <a:pt x="18" y="8"/>
                    <a:pt x="18" y="8"/>
                  </a:cubicBezTo>
                  <a:cubicBezTo>
                    <a:pt x="8" y="8"/>
                    <a:pt x="8" y="8"/>
                    <a:pt x="8" y="8"/>
                  </a:cubicBezTo>
                  <a:cubicBezTo>
                    <a:pt x="8" y="56"/>
                    <a:pt x="8" y="56"/>
                    <a:pt x="8" y="56"/>
                  </a:cubicBezTo>
                  <a:cubicBezTo>
                    <a:pt x="18" y="56"/>
                    <a:pt x="18" y="56"/>
                    <a:pt x="18" y="56"/>
                  </a:cubicBezTo>
                  <a:cubicBezTo>
                    <a:pt x="25" y="49"/>
                    <a:pt x="25" y="49"/>
                    <a:pt x="25" y="49"/>
                  </a:cubicBezTo>
                  <a:cubicBezTo>
                    <a:pt x="31" y="55"/>
                    <a:pt x="31" y="55"/>
                    <a:pt x="31" y="55"/>
                  </a:cubicBezTo>
                  <a:lnTo>
                    <a:pt x="21" y="6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53" name="Freeform 810"/>
            <p:cNvSpPr>
              <a:spLocks/>
            </p:cNvSpPr>
            <p:nvPr/>
          </p:nvSpPr>
          <p:spPr bwMode="auto">
            <a:xfrm>
              <a:off x="5021264" y="3913188"/>
              <a:ext cx="57150" cy="114300"/>
            </a:xfrm>
            <a:custGeom>
              <a:avLst/>
              <a:gdLst>
                <a:gd name="T0" fmla="*/ 23 w 31"/>
                <a:gd name="T1" fmla="*/ 64 h 64"/>
                <a:gd name="T2" fmla="*/ 9 w 31"/>
                <a:gd name="T3" fmla="*/ 64 h 64"/>
                <a:gd name="T4" fmla="*/ 0 w 31"/>
                <a:gd name="T5" fmla="*/ 55 h 64"/>
                <a:gd name="T6" fmla="*/ 6 w 31"/>
                <a:gd name="T7" fmla="*/ 49 h 64"/>
                <a:gd name="T8" fmla="*/ 12 w 31"/>
                <a:gd name="T9" fmla="*/ 56 h 64"/>
                <a:gd name="T10" fmla="*/ 23 w 31"/>
                <a:gd name="T11" fmla="*/ 56 h 64"/>
                <a:gd name="T12" fmla="*/ 23 w 31"/>
                <a:gd name="T13" fmla="*/ 8 h 64"/>
                <a:gd name="T14" fmla="*/ 12 w 31"/>
                <a:gd name="T15" fmla="*/ 8 h 64"/>
                <a:gd name="T16" fmla="*/ 6 w 31"/>
                <a:gd name="T17" fmla="*/ 15 h 64"/>
                <a:gd name="T18" fmla="*/ 0 w 31"/>
                <a:gd name="T19" fmla="*/ 9 h 64"/>
                <a:gd name="T20" fmla="*/ 9 w 31"/>
                <a:gd name="T21" fmla="*/ 0 h 64"/>
                <a:gd name="T22" fmla="*/ 23 w 31"/>
                <a:gd name="T23" fmla="*/ 0 h 64"/>
                <a:gd name="T24" fmla="*/ 31 w 31"/>
                <a:gd name="T25" fmla="*/ 8 h 64"/>
                <a:gd name="T26" fmla="*/ 31 w 31"/>
                <a:gd name="T27" fmla="*/ 56 h 64"/>
                <a:gd name="T28" fmla="*/ 23 w 31"/>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64">
                  <a:moveTo>
                    <a:pt x="23" y="64"/>
                  </a:moveTo>
                  <a:cubicBezTo>
                    <a:pt x="9" y="64"/>
                    <a:pt x="9" y="64"/>
                    <a:pt x="9" y="64"/>
                  </a:cubicBezTo>
                  <a:cubicBezTo>
                    <a:pt x="0" y="55"/>
                    <a:pt x="0" y="55"/>
                    <a:pt x="0" y="55"/>
                  </a:cubicBezTo>
                  <a:cubicBezTo>
                    <a:pt x="6" y="49"/>
                    <a:pt x="6" y="49"/>
                    <a:pt x="6" y="49"/>
                  </a:cubicBezTo>
                  <a:cubicBezTo>
                    <a:pt x="12" y="56"/>
                    <a:pt x="12" y="56"/>
                    <a:pt x="12" y="56"/>
                  </a:cubicBezTo>
                  <a:cubicBezTo>
                    <a:pt x="23" y="56"/>
                    <a:pt x="23" y="56"/>
                    <a:pt x="23" y="56"/>
                  </a:cubicBezTo>
                  <a:cubicBezTo>
                    <a:pt x="23" y="8"/>
                    <a:pt x="23" y="8"/>
                    <a:pt x="23" y="8"/>
                  </a:cubicBezTo>
                  <a:cubicBezTo>
                    <a:pt x="12" y="8"/>
                    <a:pt x="12" y="8"/>
                    <a:pt x="12" y="8"/>
                  </a:cubicBezTo>
                  <a:cubicBezTo>
                    <a:pt x="6" y="15"/>
                    <a:pt x="6" y="15"/>
                    <a:pt x="6" y="15"/>
                  </a:cubicBezTo>
                  <a:cubicBezTo>
                    <a:pt x="0" y="9"/>
                    <a:pt x="0" y="9"/>
                    <a:pt x="0" y="9"/>
                  </a:cubicBezTo>
                  <a:cubicBezTo>
                    <a:pt x="9" y="0"/>
                    <a:pt x="9" y="0"/>
                    <a:pt x="9" y="0"/>
                  </a:cubicBezTo>
                  <a:cubicBezTo>
                    <a:pt x="23" y="0"/>
                    <a:pt x="23" y="0"/>
                    <a:pt x="23" y="0"/>
                  </a:cubicBezTo>
                  <a:cubicBezTo>
                    <a:pt x="27" y="0"/>
                    <a:pt x="31" y="4"/>
                    <a:pt x="31" y="8"/>
                  </a:cubicBezTo>
                  <a:cubicBezTo>
                    <a:pt x="31" y="56"/>
                    <a:pt x="31" y="56"/>
                    <a:pt x="31" y="56"/>
                  </a:cubicBezTo>
                  <a:cubicBezTo>
                    <a:pt x="31" y="60"/>
                    <a:pt x="27" y="64"/>
                    <a:pt x="23" y="6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54" name="Rectangle 811"/>
            <p:cNvSpPr>
              <a:spLocks noChangeArrowheads="1"/>
            </p:cNvSpPr>
            <p:nvPr/>
          </p:nvSpPr>
          <p:spPr bwMode="auto">
            <a:xfrm>
              <a:off x="4984751" y="433070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55" name="Freeform 812"/>
            <p:cNvSpPr>
              <a:spLocks noEditPoints="1"/>
            </p:cNvSpPr>
            <p:nvPr/>
          </p:nvSpPr>
          <p:spPr bwMode="auto">
            <a:xfrm>
              <a:off x="4948239" y="4013201"/>
              <a:ext cx="57150" cy="571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1" y="8"/>
                    <a:pt x="8" y="12"/>
                    <a:pt x="8" y="16"/>
                  </a:cubicBezTo>
                  <a:cubicBezTo>
                    <a:pt x="8" y="20"/>
                    <a:pt x="11" y="24"/>
                    <a:pt x="16" y="24"/>
                  </a:cubicBezTo>
                  <a:cubicBezTo>
                    <a:pt x="20" y="24"/>
                    <a:pt x="24" y="20"/>
                    <a:pt x="24" y="16"/>
                  </a:cubicBezTo>
                  <a:cubicBezTo>
                    <a:pt x="24" y="12"/>
                    <a:pt x="20" y="8"/>
                    <a:pt x="16"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56" name="Freeform 813"/>
            <p:cNvSpPr>
              <a:spLocks/>
            </p:cNvSpPr>
            <p:nvPr/>
          </p:nvSpPr>
          <p:spPr bwMode="auto">
            <a:xfrm>
              <a:off x="4746626" y="3970338"/>
              <a:ext cx="193675" cy="346075"/>
            </a:xfrm>
            <a:custGeom>
              <a:avLst/>
              <a:gdLst>
                <a:gd name="T0" fmla="*/ 122 w 122"/>
                <a:gd name="T1" fmla="*/ 218 h 218"/>
                <a:gd name="T2" fmla="*/ 0 w 122"/>
                <a:gd name="T3" fmla="*/ 218 h 218"/>
                <a:gd name="T4" fmla="*/ 0 w 122"/>
                <a:gd name="T5" fmla="*/ 0 h 218"/>
                <a:gd name="T6" fmla="*/ 23 w 122"/>
                <a:gd name="T7" fmla="*/ 0 h 218"/>
                <a:gd name="T8" fmla="*/ 23 w 122"/>
                <a:gd name="T9" fmla="*/ 9 h 218"/>
                <a:gd name="T10" fmla="*/ 9 w 122"/>
                <a:gd name="T11" fmla="*/ 9 h 218"/>
                <a:gd name="T12" fmla="*/ 9 w 122"/>
                <a:gd name="T13" fmla="*/ 209 h 218"/>
                <a:gd name="T14" fmla="*/ 122 w 122"/>
                <a:gd name="T15" fmla="*/ 209 h 218"/>
                <a:gd name="T16" fmla="*/ 122 w 122"/>
                <a:gd name="T1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18">
                  <a:moveTo>
                    <a:pt x="122" y="218"/>
                  </a:moveTo>
                  <a:lnTo>
                    <a:pt x="0" y="218"/>
                  </a:lnTo>
                  <a:lnTo>
                    <a:pt x="0" y="0"/>
                  </a:lnTo>
                  <a:lnTo>
                    <a:pt x="23" y="0"/>
                  </a:lnTo>
                  <a:lnTo>
                    <a:pt x="23" y="9"/>
                  </a:lnTo>
                  <a:lnTo>
                    <a:pt x="9" y="9"/>
                  </a:lnTo>
                  <a:lnTo>
                    <a:pt x="9" y="209"/>
                  </a:lnTo>
                  <a:lnTo>
                    <a:pt x="122" y="209"/>
                  </a:lnTo>
                  <a:lnTo>
                    <a:pt x="122" y="2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57" name="Freeform 814"/>
            <p:cNvSpPr>
              <a:spLocks/>
            </p:cNvSpPr>
            <p:nvPr/>
          </p:nvSpPr>
          <p:spPr bwMode="auto">
            <a:xfrm>
              <a:off x="4984751" y="3970338"/>
              <a:ext cx="222250" cy="346075"/>
            </a:xfrm>
            <a:custGeom>
              <a:avLst/>
              <a:gdLst>
                <a:gd name="T0" fmla="*/ 140 w 140"/>
                <a:gd name="T1" fmla="*/ 218 h 218"/>
                <a:gd name="T2" fmla="*/ 0 w 140"/>
                <a:gd name="T3" fmla="*/ 218 h 218"/>
                <a:gd name="T4" fmla="*/ 0 w 140"/>
                <a:gd name="T5" fmla="*/ 209 h 218"/>
                <a:gd name="T6" fmla="*/ 131 w 140"/>
                <a:gd name="T7" fmla="*/ 209 h 218"/>
                <a:gd name="T8" fmla="*/ 131 w 140"/>
                <a:gd name="T9" fmla="*/ 9 h 218"/>
                <a:gd name="T10" fmla="*/ 118 w 140"/>
                <a:gd name="T11" fmla="*/ 9 h 218"/>
                <a:gd name="T12" fmla="*/ 118 w 140"/>
                <a:gd name="T13" fmla="*/ 0 h 218"/>
                <a:gd name="T14" fmla="*/ 140 w 140"/>
                <a:gd name="T15" fmla="*/ 0 h 218"/>
                <a:gd name="T16" fmla="*/ 140 w 140"/>
                <a:gd name="T1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8">
                  <a:moveTo>
                    <a:pt x="140" y="218"/>
                  </a:moveTo>
                  <a:lnTo>
                    <a:pt x="0" y="218"/>
                  </a:lnTo>
                  <a:lnTo>
                    <a:pt x="0" y="209"/>
                  </a:lnTo>
                  <a:lnTo>
                    <a:pt x="131" y="209"/>
                  </a:lnTo>
                  <a:lnTo>
                    <a:pt x="131" y="9"/>
                  </a:lnTo>
                  <a:lnTo>
                    <a:pt x="118" y="9"/>
                  </a:lnTo>
                  <a:lnTo>
                    <a:pt x="118" y="0"/>
                  </a:lnTo>
                  <a:lnTo>
                    <a:pt x="140" y="0"/>
                  </a:lnTo>
                  <a:lnTo>
                    <a:pt x="140" y="2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58" name="Freeform 815"/>
            <p:cNvSpPr>
              <a:spLocks/>
            </p:cNvSpPr>
            <p:nvPr/>
          </p:nvSpPr>
          <p:spPr bwMode="auto">
            <a:xfrm>
              <a:off x="4954589" y="3913188"/>
              <a:ext cx="44450" cy="114300"/>
            </a:xfrm>
            <a:custGeom>
              <a:avLst/>
              <a:gdLst>
                <a:gd name="T0" fmla="*/ 28 w 28"/>
                <a:gd name="T1" fmla="*/ 72 h 72"/>
                <a:gd name="T2" fmla="*/ 19 w 28"/>
                <a:gd name="T3" fmla="*/ 72 h 72"/>
                <a:gd name="T4" fmla="*/ 19 w 28"/>
                <a:gd name="T5" fmla="*/ 9 h 72"/>
                <a:gd name="T6" fmla="*/ 10 w 28"/>
                <a:gd name="T7" fmla="*/ 9 h 72"/>
                <a:gd name="T8" fmla="*/ 10 w 28"/>
                <a:gd name="T9" fmla="*/ 72 h 72"/>
                <a:gd name="T10" fmla="*/ 0 w 28"/>
                <a:gd name="T11" fmla="*/ 72 h 72"/>
                <a:gd name="T12" fmla="*/ 0 w 28"/>
                <a:gd name="T13" fmla="*/ 0 h 72"/>
                <a:gd name="T14" fmla="*/ 28 w 28"/>
                <a:gd name="T15" fmla="*/ 0 h 72"/>
                <a:gd name="T16" fmla="*/ 28 w 28"/>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72">
                  <a:moveTo>
                    <a:pt x="28" y="72"/>
                  </a:moveTo>
                  <a:lnTo>
                    <a:pt x="19" y="72"/>
                  </a:lnTo>
                  <a:lnTo>
                    <a:pt x="19" y="9"/>
                  </a:lnTo>
                  <a:lnTo>
                    <a:pt x="10" y="9"/>
                  </a:lnTo>
                  <a:lnTo>
                    <a:pt x="10" y="72"/>
                  </a:lnTo>
                  <a:lnTo>
                    <a:pt x="0" y="72"/>
                  </a:lnTo>
                  <a:lnTo>
                    <a:pt x="0" y="0"/>
                  </a:lnTo>
                  <a:lnTo>
                    <a:pt x="28" y="0"/>
                  </a:lnTo>
                  <a:lnTo>
                    <a:pt x="28" y="7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59" name="Freeform 816"/>
            <p:cNvSpPr>
              <a:spLocks/>
            </p:cNvSpPr>
            <p:nvPr/>
          </p:nvSpPr>
          <p:spPr bwMode="auto">
            <a:xfrm>
              <a:off x="4775201" y="3941763"/>
              <a:ext cx="165100" cy="346075"/>
            </a:xfrm>
            <a:custGeom>
              <a:avLst/>
              <a:gdLst>
                <a:gd name="T0" fmla="*/ 104 w 104"/>
                <a:gd name="T1" fmla="*/ 218 h 218"/>
                <a:gd name="T2" fmla="*/ 0 w 104"/>
                <a:gd name="T3" fmla="*/ 218 h 218"/>
                <a:gd name="T4" fmla="*/ 0 w 104"/>
                <a:gd name="T5" fmla="*/ 0 h 218"/>
                <a:gd name="T6" fmla="*/ 55 w 104"/>
                <a:gd name="T7" fmla="*/ 0 h 218"/>
                <a:gd name="T8" fmla="*/ 55 w 104"/>
                <a:gd name="T9" fmla="*/ 9 h 218"/>
                <a:gd name="T10" fmla="*/ 9 w 104"/>
                <a:gd name="T11" fmla="*/ 9 h 218"/>
                <a:gd name="T12" fmla="*/ 9 w 104"/>
                <a:gd name="T13" fmla="*/ 209 h 218"/>
                <a:gd name="T14" fmla="*/ 104 w 104"/>
                <a:gd name="T15" fmla="*/ 209 h 218"/>
                <a:gd name="T16" fmla="*/ 104 w 104"/>
                <a:gd name="T1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218">
                  <a:moveTo>
                    <a:pt x="104" y="218"/>
                  </a:moveTo>
                  <a:lnTo>
                    <a:pt x="0" y="218"/>
                  </a:lnTo>
                  <a:lnTo>
                    <a:pt x="0" y="0"/>
                  </a:lnTo>
                  <a:lnTo>
                    <a:pt x="55" y="0"/>
                  </a:lnTo>
                  <a:lnTo>
                    <a:pt x="55" y="9"/>
                  </a:lnTo>
                  <a:lnTo>
                    <a:pt x="9" y="9"/>
                  </a:lnTo>
                  <a:lnTo>
                    <a:pt x="9" y="209"/>
                  </a:lnTo>
                  <a:lnTo>
                    <a:pt x="104" y="209"/>
                  </a:lnTo>
                  <a:lnTo>
                    <a:pt x="104" y="2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60" name="Freeform 817"/>
            <p:cNvSpPr>
              <a:spLocks/>
            </p:cNvSpPr>
            <p:nvPr/>
          </p:nvSpPr>
          <p:spPr bwMode="auto">
            <a:xfrm>
              <a:off x="4984751" y="3941763"/>
              <a:ext cx="193675" cy="346075"/>
            </a:xfrm>
            <a:custGeom>
              <a:avLst/>
              <a:gdLst>
                <a:gd name="T0" fmla="*/ 122 w 122"/>
                <a:gd name="T1" fmla="*/ 218 h 218"/>
                <a:gd name="T2" fmla="*/ 0 w 122"/>
                <a:gd name="T3" fmla="*/ 218 h 218"/>
                <a:gd name="T4" fmla="*/ 0 w 122"/>
                <a:gd name="T5" fmla="*/ 72 h 218"/>
                <a:gd name="T6" fmla="*/ 9 w 122"/>
                <a:gd name="T7" fmla="*/ 72 h 218"/>
                <a:gd name="T8" fmla="*/ 9 w 122"/>
                <a:gd name="T9" fmla="*/ 209 h 218"/>
                <a:gd name="T10" fmla="*/ 113 w 122"/>
                <a:gd name="T11" fmla="*/ 209 h 218"/>
                <a:gd name="T12" fmla="*/ 113 w 122"/>
                <a:gd name="T13" fmla="*/ 9 h 218"/>
                <a:gd name="T14" fmla="*/ 68 w 122"/>
                <a:gd name="T15" fmla="*/ 9 h 218"/>
                <a:gd name="T16" fmla="*/ 68 w 122"/>
                <a:gd name="T17" fmla="*/ 0 h 218"/>
                <a:gd name="T18" fmla="*/ 122 w 122"/>
                <a:gd name="T19" fmla="*/ 0 h 218"/>
                <a:gd name="T20" fmla="*/ 122 w 122"/>
                <a:gd name="T21"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18">
                  <a:moveTo>
                    <a:pt x="122" y="218"/>
                  </a:moveTo>
                  <a:lnTo>
                    <a:pt x="0" y="218"/>
                  </a:lnTo>
                  <a:lnTo>
                    <a:pt x="0" y="72"/>
                  </a:lnTo>
                  <a:lnTo>
                    <a:pt x="9" y="72"/>
                  </a:lnTo>
                  <a:lnTo>
                    <a:pt x="9" y="209"/>
                  </a:lnTo>
                  <a:lnTo>
                    <a:pt x="113" y="209"/>
                  </a:lnTo>
                  <a:lnTo>
                    <a:pt x="113" y="9"/>
                  </a:lnTo>
                  <a:lnTo>
                    <a:pt x="68" y="9"/>
                  </a:lnTo>
                  <a:lnTo>
                    <a:pt x="68" y="0"/>
                  </a:lnTo>
                  <a:lnTo>
                    <a:pt x="122" y="0"/>
                  </a:lnTo>
                  <a:lnTo>
                    <a:pt x="122" y="21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61" name="Rectangle 818"/>
            <p:cNvSpPr>
              <a:spLocks noChangeArrowheads="1"/>
            </p:cNvSpPr>
            <p:nvPr/>
          </p:nvSpPr>
          <p:spPr bwMode="auto">
            <a:xfrm>
              <a:off x="4818064" y="4056063"/>
              <a:ext cx="1079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68" name="Rectangle 819"/>
            <p:cNvSpPr>
              <a:spLocks noChangeArrowheads="1"/>
            </p:cNvSpPr>
            <p:nvPr/>
          </p:nvSpPr>
          <p:spPr bwMode="auto">
            <a:xfrm>
              <a:off x="4818064" y="4086226"/>
              <a:ext cx="1079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69" name="Rectangle 820"/>
            <p:cNvSpPr>
              <a:spLocks noChangeArrowheads="1"/>
            </p:cNvSpPr>
            <p:nvPr/>
          </p:nvSpPr>
          <p:spPr bwMode="auto">
            <a:xfrm>
              <a:off x="4818064" y="4114801"/>
              <a:ext cx="1079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70" name="Rectangle 821"/>
            <p:cNvSpPr>
              <a:spLocks noChangeArrowheads="1"/>
            </p:cNvSpPr>
            <p:nvPr/>
          </p:nvSpPr>
          <p:spPr bwMode="auto">
            <a:xfrm>
              <a:off x="4818064" y="4143376"/>
              <a:ext cx="1079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71" name="Rectangle 822"/>
            <p:cNvSpPr>
              <a:spLocks noChangeArrowheads="1"/>
            </p:cNvSpPr>
            <p:nvPr/>
          </p:nvSpPr>
          <p:spPr bwMode="auto">
            <a:xfrm>
              <a:off x="4818064" y="4171951"/>
              <a:ext cx="1079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72" name="Rectangle 823"/>
            <p:cNvSpPr>
              <a:spLocks noChangeArrowheads="1"/>
            </p:cNvSpPr>
            <p:nvPr/>
          </p:nvSpPr>
          <p:spPr bwMode="auto">
            <a:xfrm>
              <a:off x="4818064" y="4200526"/>
              <a:ext cx="1079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73" name="Rectangle 824"/>
            <p:cNvSpPr>
              <a:spLocks noChangeArrowheads="1"/>
            </p:cNvSpPr>
            <p:nvPr/>
          </p:nvSpPr>
          <p:spPr bwMode="auto">
            <a:xfrm>
              <a:off x="4818064" y="4229101"/>
              <a:ext cx="1079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74" name="Rectangle 825"/>
            <p:cNvSpPr>
              <a:spLocks noChangeArrowheads="1"/>
            </p:cNvSpPr>
            <p:nvPr/>
          </p:nvSpPr>
          <p:spPr bwMode="auto">
            <a:xfrm>
              <a:off x="5027614" y="4056063"/>
              <a:ext cx="1079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75" name="Rectangle 826"/>
            <p:cNvSpPr>
              <a:spLocks noChangeArrowheads="1"/>
            </p:cNvSpPr>
            <p:nvPr/>
          </p:nvSpPr>
          <p:spPr bwMode="auto">
            <a:xfrm>
              <a:off x="5027614" y="4086226"/>
              <a:ext cx="1079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76" name="Rectangle 827"/>
            <p:cNvSpPr>
              <a:spLocks noChangeArrowheads="1"/>
            </p:cNvSpPr>
            <p:nvPr/>
          </p:nvSpPr>
          <p:spPr bwMode="auto">
            <a:xfrm>
              <a:off x="5027614" y="4114801"/>
              <a:ext cx="1079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77" name="Rectangle 828"/>
            <p:cNvSpPr>
              <a:spLocks noChangeArrowheads="1"/>
            </p:cNvSpPr>
            <p:nvPr/>
          </p:nvSpPr>
          <p:spPr bwMode="auto">
            <a:xfrm>
              <a:off x="5027614" y="4143376"/>
              <a:ext cx="1079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78" name="Rectangle 829"/>
            <p:cNvSpPr>
              <a:spLocks noChangeArrowheads="1"/>
            </p:cNvSpPr>
            <p:nvPr/>
          </p:nvSpPr>
          <p:spPr bwMode="auto">
            <a:xfrm>
              <a:off x="5027614" y="4171951"/>
              <a:ext cx="1079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79" name="Rectangle 830"/>
            <p:cNvSpPr>
              <a:spLocks noChangeArrowheads="1"/>
            </p:cNvSpPr>
            <p:nvPr/>
          </p:nvSpPr>
          <p:spPr bwMode="auto">
            <a:xfrm>
              <a:off x="5027614" y="4200526"/>
              <a:ext cx="1079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80" name="Rectangle 831"/>
            <p:cNvSpPr>
              <a:spLocks noChangeArrowheads="1"/>
            </p:cNvSpPr>
            <p:nvPr/>
          </p:nvSpPr>
          <p:spPr bwMode="auto">
            <a:xfrm>
              <a:off x="5027614" y="4229101"/>
              <a:ext cx="107950"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grpSp>
      <p:grpSp>
        <p:nvGrpSpPr>
          <p:cNvPr id="81" name="Group 80"/>
          <p:cNvGrpSpPr/>
          <p:nvPr/>
        </p:nvGrpSpPr>
        <p:grpSpPr>
          <a:xfrm>
            <a:off x="6110083" y="2989795"/>
            <a:ext cx="346472" cy="346472"/>
            <a:chOff x="1495426" y="3133726"/>
            <a:chExt cx="461963" cy="461962"/>
          </a:xfrm>
        </p:grpSpPr>
        <p:sp>
          <p:nvSpPr>
            <p:cNvPr id="82" name="Rectangle 286"/>
            <p:cNvSpPr>
              <a:spLocks noChangeArrowheads="1"/>
            </p:cNvSpPr>
            <p:nvPr/>
          </p:nvSpPr>
          <p:spPr bwMode="auto">
            <a:xfrm>
              <a:off x="1833564" y="3551238"/>
              <a:ext cx="1158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83" name="Freeform 287"/>
            <p:cNvSpPr>
              <a:spLocks/>
            </p:cNvSpPr>
            <p:nvPr/>
          </p:nvSpPr>
          <p:spPr bwMode="auto">
            <a:xfrm>
              <a:off x="1911351" y="3522663"/>
              <a:ext cx="46038" cy="73025"/>
            </a:xfrm>
            <a:custGeom>
              <a:avLst/>
              <a:gdLst>
                <a:gd name="T0" fmla="*/ 5 w 25"/>
                <a:gd name="T1" fmla="*/ 40 h 40"/>
                <a:gd name="T2" fmla="*/ 2 w 25"/>
                <a:gd name="T3" fmla="*/ 39 h 40"/>
                <a:gd name="T4" fmla="*/ 2 w 25"/>
                <a:gd name="T5" fmla="*/ 33 h 40"/>
                <a:gd name="T6" fmla="*/ 15 w 25"/>
                <a:gd name="T7" fmla="*/ 20 h 40"/>
                <a:gd name="T8" fmla="*/ 2 w 25"/>
                <a:gd name="T9" fmla="*/ 7 h 40"/>
                <a:gd name="T10" fmla="*/ 2 w 25"/>
                <a:gd name="T11" fmla="*/ 1 h 40"/>
                <a:gd name="T12" fmla="*/ 7 w 25"/>
                <a:gd name="T13" fmla="*/ 1 h 40"/>
                <a:gd name="T14" fmla="*/ 23 w 25"/>
                <a:gd name="T15" fmla="*/ 17 h 40"/>
                <a:gd name="T16" fmla="*/ 23 w 25"/>
                <a:gd name="T17" fmla="*/ 23 h 40"/>
                <a:gd name="T18" fmla="*/ 7 w 25"/>
                <a:gd name="T19" fmla="*/ 39 h 40"/>
                <a:gd name="T20" fmla="*/ 5 w 2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40">
                  <a:moveTo>
                    <a:pt x="5" y="40"/>
                  </a:moveTo>
                  <a:cubicBezTo>
                    <a:pt x="4" y="40"/>
                    <a:pt x="3" y="40"/>
                    <a:pt x="2" y="39"/>
                  </a:cubicBezTo>
                  <a:cubicBezTo>
                    <a:pt x="0" y="37"/>
                    <a:pt x="0" y="35"/>
                    <a:pt x="2" y="33"/>
                  </a:cubicBezTo>
                  <a:cubicBezTo>
                    <a:pt x="15" y="20"/>
                    <a:pt x="15" y="20"/>
                    <a:pt x="15" y="20"/>
                  </a:cubicBezTo>
                  <a:cubicBezTo>
                    <a:pt x="2" y="7"/>
                    <a:pt x="2" y="7"/>
                    <a:pt x="2" y="7"/>
                  </a:cubicBezTo>
                  <a:cubicBezTo>
                    <a:pt x="0" y="5"/>
                    <a:pt x="0" y="3"/>
                    <a:pt x="2" y="1"/>
                  </a:cubicBezTo>
                  <a:cubicBezTo>
                    <a:pt x="3" y="0"/>
                    <a:pt x="6" y="0"/>
                    <a:pt x="7" y="1"/>
                  </a:cubicBezTo>
                  <a:cubicBezTo>
                    <a:pt x="23" y="17"/>
                    <a:pt x="23" y="17"/>
                    <a:pt x="23" y="17"/>
                  </a:cubicBezTo>
                  <a:cubicBezTo>
                    <a:pt x="25" y="19"/>
                    <a:pt x="25" y="21"/>
                    <a:pt x="23" y="23"/>
                  </a:cubicBezTo>
                  <a:cubicBezTo>
                    <a:pt x="7" y="39"/>
                    <a:pt x="7" y="39"/>
                    <a:pt x="7" y="39"/>
                  </a:cubicBezTo>
                  <a:cubicBezTo>
                    <a:pt x="7" y="40"/>
                    <a:pt x="6" y="40"/>
                    <a:pt x="5" y="4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84" name="Freeform 288"/>
            <p:cNvSpPr>
              <a:spLocks/>
            </p:cNvSpPr>
            <p:nvPr/>
          </p:nvSpPr>
          <p:spPr bwMode="auto">
            <a:xfrm>
              <a:off x="1717676" y="3133726"/>
              <a:ext cx="44450" cy="71437"/>
            </a:xfrm>
            <a:custGeom>
              <a:avLst/>
              <a:gdLst>
                <a:gd name="T0" fmla="*/ 21 w 25"/>
                <a:gd name="T1" fmla="*/ 40 h 40"/>
                <a:gd name="T2" fmla="*/ 18 w 25"/>
                <a:gd name="T3" fmla="*/ 39 h 40"/>
                <a:gd name="T4" fmla="*/ 2 w 25"/>
                <a:gd name="T5" fmla="*/ 23 h 40"/>
                <a:gd name="T6" fmla="*/ 2 w 25"/>
                <a:gd name="T7" fmla="*/ 17 h 40"/>
                <a:gd name="T8" fmla="*/ 18 w 25"/>
                <a:gd name="T9" fmla="*/ 1 h 40"/>
                <a:gd name="T10" fmla="*/ 23 w 25"/>
                <a:gd name="T11" fmla="*/ 1 h 40"/>
                <a:gd name="T12" fmla="*/ 23 w 25"/>
                <a:gd name="T13" fmla="*/ 7 h 40"/>
                <a:gd name="T14" fmla="*/ 10 w 25"/>
                <a:gd name="T15" fmla="*/ 20 h 40"/>
                <a:gd name="T16" fmla="*/ 23 w 25"/>
                <a:gd name="T17" fmla="*/ 33 h 40"/>
                <a:gd name="T18" fmla="*/ 23 w 25"/>
                <a:gd name="T19" fmla="*/ 39 h 40"/>
                <a:gd name="T20" fmla="*/ 21 w 2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40">
                  <a:moveTo>
                    <a:pt x="21" y="40"/>
                  </a:moveTo>
                  <a:cubicBezTo>
                    <a:pt x="20" y="40"/>
                    <a:pt x="19" y="40"/>
                    <a:pt x="18" y="39"/>
                  </a:cubicBezTo>
                  <a:cubicBezTo>
                    <a:pt x="2" y="23"/>
                    <a:pt x="2" y="23"/>
                    <a:pt x="2" y="23"/>
                  </a:cubicBezTo>
                  <a:cubicBezTo>
                    <a:pt x="0" y="21"/>
                    <a:pt x="0" y="19"/>
                    <a:pt x="2" y="17"/>
                  </a:cubicBezTo>
                  <a:cubicBezTo>
                    <a:pt x="18" y="1"/>
                    <a:pt x="18" y="1"/>
                    <a:pt x="18" y="1"/>
                  </a:cubicBezTo>
                  <a:cubicBezTo>
                    <a:pt x="19" y="0"/>
                    <a:pt x="22" y="0"/>
                    <a:pt x="23" y="1"/>
                  </a:cubicBezTo>
                  <a:cubicBezTo>
                    <a:pt x="25" y="3"/>
                    <a:pt x="25" y="5"/>
                    <a:pt x="23" y="7"/>
                  </a:cubicBezTo>
                  <a:cubicBezTo>
                    <a:pt x="10" y="20"/>
                    <a:pt x="10" y="20"/>
                    <a:pt x="10" y="20"/>
                  </a:cubicBezTo>
                  <a:cubicBezTo>
                    <a:pt x="23" y="33"/>
                    <a:pt x="23" y="33"/>
                    <a:pt x="23" y="33"/>
                  </a:cubicBezTo>
                  <a:cubicBezTo>
                    <a:pt x="25" y="35"/>
                    <a:pt x="25" y="37"/>
                    <a:pt x="23" y="39"/>
                  </a:cubicBezTo>
                  <a:cubicBezTo>
                    <a:pt x="23" y="40"/>
                    <a:pt x="22" y="40"/>
                    <a:pt x="21" y="40"/>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85" name="Freeform 289"/>
            <p:cNvSpPr>
              <a:spLocks/>
            </p:cNvSpPr>
            <p:nvPr/>
          </p:nvSpPr>
          <p:spPr bwMode="auto">
            <a:xfrm>
              <a:off x="1495426" y="3162301"/>
              <a:ext cx="431800" cy="404812"/>
            </a:xfrm>
            <a:custGeom>
              <a:avLst/>
              <a:gdLst>
                <a:gd name="T0" fmla="*/ 128 w 240"/>
                <a:gd name="T1" fmla="*/ 224 h 224"/>
                <a:gd name="T2" fmla="*/ 0 w 240"/>
                <a:gd name="T3" fmla="*/ 224 h 224"/>
                <a:gd name="T4" fmla="*/ 0 w 240"/>
                <a:gd name="T5" fmla="*/ 216 h 224"/>
                <a:gd name="T6" fmla="*/ 128 w 240"/>
                <a:gd name="T7" fmla="*/ 216 h 224"/>
                <a:gd name="T8" fmla="*/ 232 w 240"/>
                <a:gd name="T9" fmla="*/ 112 h 224"/>
                <a:gd name="T10" fmla="*/ 128 w 240"/>
                <a:gd name="T11" fmla="*/ 8 h 224"/>
                <a:gd name="T12" fmla="*/ 128 w 240"/>
                <a:gd name="T13" fmla="*/ 0 h 224"/>
                <a:gd name="T14" fmla="*/ 240 w 240"/>
                <a:gd name="T15" fmla="*/ 112 h 224"/>
                <a:gd name="T16" fmla="*/ 128 w 240"/>
                <a:gd name="T17"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224">
                  <a:moveTo>
                    <a:pt x="128" y="224"/>
                  </a:moveTo>
                  <a:cubicBezTo>
                    <a:pt x="0" y="224"/>
                    <a:pt x="0" y="224"/>
                    <a:pt x="0" y="224"/>
                  </a:cubicBezTo>
                  <a:cubicBezTo>
                    <a:pt x="0" y="216"/>
                    <a:pt x="0" y="216"/>
                    <a:pt x="0" y="216"/>
                  </a:cubicBezTo>
                  <a:cubicBezTo>
                    <a:pt x="128" y="216"/>
                    <a:pt x="128" y="216"/>
                    <a:pt x="128" y="216"/>
                  </a:cubicBezTo>
                  <a:cubicBezTo>
                    <a:pt x="185" y="216"/>
                    <a:pt x="232" y="169"/>
                    <a:pt x="232" y="112"/>
                  </a:cubicBezTo>
                  <a:cubicBezTo>
                    <a:pt x="232" y="55"/>
                    <a:pt x="185" y="8"/>
                    <a:pt x="128" y="8"/>
                  </a:cubicBezTo>
                  <a:cubicBezTo>
                    <a:pt x="128" y="0"/>
                    <a:pt x="128" y="0"/>
                    <a:pt x="128" y="0"/>
                  </a:cubicBezTo>
                  <a:cubicBezTo>
                    <a:pt x="189" y="0"/>
                    <a:pt x="240" y="50"/>
                    <a:pt x="240" y="112"/>
                  </a:cubicBezTo>
                  <a:cubicBezTo>
                    <a:pt x="240" y="174"/>
                    <a:pt x="189" y="224"/>
                    <a:pt x="128" y="224"/>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93" name="Freeform 290"/>
            <p:cNvSpPr>
              <a:spLocks noEditPoints="1"/>
            </p:cNvSpPr>
            <p:nvPr/>
          </p:nvSpPr>
          <p:spPr bwMode="auto">
            <a:xfrm>
              <a:off x="1601789" y="3314701"/>
              <a:ext cx="109538" cy="100012"/>
            </a:xfrm>
            <a:custGeom>
              <a:avLst/>
              <a:gdLst>
                <a:gd name="T0" fmla="*/ 53 w 69"/>
                <a:gd name="T1" fmla="*/ 63 h 63"/>
                <a:gd name="T2" fmla="*/ 16 w 69"/>
                <a:gd name="T3" fmla="*/ 63 h 63"/>
                <a:gd name="T4" fmla="*/ 0 w 69"/>
                <a:gd name="T5" fmla="*/ 31 h 63"/>
                <a:gd name="T6" fmla="*/ 16 w 69"/>
                <a:gd name="T7" fmla="*/ 0 h 63"/>
                <a:gd name="T8" fmla="*/ 53 w 69"/>
                <a:gd name="T9" fmla="*/ 0 h 63"/>
                <a:gd name="T10" fmla="*/ 69 w 69"/>
                <a:gd name="T11" fmla="*/ 31 h 63"/>
                <a:gd name="T12" fmla="*/ 53 w 69"/>
                <a:gd name="T13" fmla="*/ 63 h 63"/>
                <a:gd name="T14" fmla="*/ 22 w 69"/>
                <a:gd name="T15" fmla="*/ 54 h 63"/>
                <a:gd name="T16" fmla="*/ 48 w 69"/>
                <a:gd name="T17" fmla="*/ 54 h 63"/>
                <a:gd name="T18" fmla="*/ 59 w 69"/>
                <a:gd name="T19" fmla="*/ 31 h 63"/>
                <a:gd name="T20" fmla="*/ 48 w 69"/>
                <a:gd name="T21" fmla="*/ 9 h 63"/>
                <a:gd name="T22" fmla="*/ 22 w 69"/>
                <a:gd name="T23" fmla="*/ 9 h 63"/>
                <a:gd name="T24" fmla="*/ 10 w 69"/>
                <a:gd name="T25" fmla="*/ 31 h 63"/>
                <a:gd name="T26" fmla="*/ 22 w 69"/>
                <a:gd name="T27" fmla="*/ 5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63">
                  <a:moveTo>
                    <a:pt x="53" y="63"/>
                  </a:moveTo>
                  <a:lnTo>
                    <a:pt x="16" y="63"/>
                  </a:lnTo>
                  <a:lnTo>
                    <a:pt x="0" y="31"/>
                  </a:lnTo>
                  <a:lnTo>
                    <a:pt x="16" y="0"/>
                  </a:lnTo>
                  <a:lnTo>
                    <a:pt x="53" y="0"/>
                  </a:lnTo>
                  <a:lnTo>
                    <a:pt x="69" y="31"/>
                  </a:lnTo>
                  <a:lnTo>
                    <a:pt x="53" y="63"/>
                  </a:lnTo>
                  <a:close/>
                  <a:moveTo>
                    <a:pt x="22" y="54"/>
                  </a:moveTo>
                  <a:lnTo>
                    <a:pt x="48" y="54"/>
                  </a:lnTo>
                  <a:lnTo>
                    <a:pt x="59" y="31"/>
                  </a:lnTo>
                  <a:lnTo>
                    <a:pt x="48" y="9"/>
                  </a:lnTo>
                  <a:lnTo>
                    <a:pt x="22" y="9"/>
                  </a:lnTo>
                  <a:lnTo>
                    <a:pt x="10" y="31"/>
                  </a:lnTo>
                  <a:lnTo>
                    <a:pt x="22" y="5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01" name="Freeform 291"/>
            <p:cNvSpPr>
              <a:spLocks noEditPoints="1"/>
            </p:cNvSpPr>
            <p:nvPr/>
          </p:nvSpPr>
          <p:spPr bwMode="auto">
            <a:xfrm>
              <a:off x="1703389" y="3371851"/>
              <a:ext cx="109538" cy="100012"/>
            </a:xfrm>
            <a:custGeom>
              <a:avLst/>
              <a:gdLst>
                <a:gd name="T0" fmla="*/ 53 w 69"/>
                <a:gd name="T1" fmla="*/ 63 h 63"/>
                <a:gd name="T2" fmla="*/ 16 w 69"/>
                <a:gd name="T3" fmla="*/ 63 h 63"/>
                <a:gd name="T4" fmla="*/ 0 w 69"/>
                <a:gd name="T5" fmla="*/ 32 h 63"/>
                <a:gd name="T6" fmla="*/ 16 w 69"/>
                <a:gd name="T7" fmla="*/ 0 h 63"/>
                <a:gd name="T8" fmla="*/ 53 w 69"/>
                <a:gd name="T9" fmla="*/ 0 h 63"/>
                <a:gd name="T10" fmla="*/ 69 w 69"/>
                <a:gd name="T11" fmla="*/ 32 h 63"/>
                <a:gd name="T12" fmla="*/ 53 w 69"/>
                <a:gd name="T13" fmla="*/ 63 h 63"/>
                <a:gd name="T14" fmla="*/ 21 w 69"/>
                <a:gd name="T15" fmla="*/ 54 h 63"/>
                <a:gd name="T16" fmla="*/ 47 w 69"/>
                <a:gd name="T17" fmla="*/ 54 h 63"/>
                <a:gd name="T18" fmla="*/ 59 w 69"/>
                <a:gd name="T19" fmla="*/ 32 h 63"/>
                <a:gd name="T20" fmla="*/ 47 w 69"/>
                <a:gd name="T21" fmla="*/ 9 h 63"/>
                <a:gd name="T22" fmla="*/ 21 w 69"/>
                <a:gd name="T23" fmla="*/ 9 h 63"/>
                <a:gd name="T24" fmla="*/ 10 w 69"/>
                <a:gd name="T25" fmla="*/ 32 h 63"/>
                <a:gd name="T26" fmla="*/ 21 w 69"/>
                <a:gd name="T27" fmla="*/ 5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63">
                  <a:moveTo>
                    <a:pt x="53" y="63"/>
                  </a:moveTo>
                  <a:lnTo>
                    <a:pt x="16" y="63"/>
                  </a:lnTo>
                  <a:lnTo>
                    <a:pt x="0" y="32"/>
                  </a:lnTo>
                  <a:lnTo>
                    <a:pt x="16" y="0"/>
                  </a:lnTo>
                  <a:lnTo>
                    <a:pt x="53" y="0"/>
                  </a:lnTo>
                  <a:lnTo>
                    <a:pt x="69" y="32"/>
                  </a:lnTo>
                  <a:lnTo>
                    <a:pt x="53" y="63"/>
                  </a:lnTo>
                  <a:close/>
                  <a:moveTo>
                    <a:pt x="21" y="54"/>
                  </a:moveTo>
                  <a:lnTo>
                    <a:pt x="47" y="54"/>
                  </a:lnTo>
                  <a:lnTo>
                    <a:pt x="59" y="32"/>
                  </a:lnTo>
                  <a:lnTo>
                    <a:pt x="47" y="9"/>
                  </a:lnTo>
                  <a:lnTo>
                    <a:pt x="21" y="9"/>
                  </a:lnTo>
                  <a:lnTo>
                    <a:pt x="10" y="32"/>
                  </a:lnTo>
                  <a:lnTo>
                    <a:pt x="21" y="5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06" name="Freeform 292"/>
            <p:cNvSpPr>
              <a:spLocks noEditPoints="1"/>
            </p:cNvSpPr>
            <p:nvPr/>
          </p:nvSpPr>
          <p:spPr bwMode="auto">
            <a:xfrm>
              <a:off x="1703389" y="3255963"/>
              <a:ext cx="109538" cy="101600"/>
            </a:xfrm>
            <a:custGeom>
              <a:avLst/>
              <a:gdLst>
                <a:gd name="T0" fmla="*/ 53 w 69"/>
                <a:gd name="T1" fmla="*/ 64 h 64"/>
                <a:gd name="T2" fmla="*/ 16 w 69"/>
                <a:gd name="T3" fmla="*/ 64 h 64"/>
                <a:gd name="T4" fmla="*/ 0 w 69"/>
                <a:gd name="T5" fmla="*/ 32 h 64"/>
                <a:gd name="T6" fmla="*/ 16 w 69"/>
                <a:gd name="T7" fmla="*/ 0 h 64"/>
                <a:gd name="T8" fmla="*/ 53 w 69"/>
                <a:gd name="T9" fmla="*/ 0 h 64"/>
                <a:gd name="T10" fmla="*/ 69 w 69"/>
                <a:gd name="T11" fmla="*/ 32 h 64"/>
                <a:gd name="T12" fmla="*/ 53 w 69"/>
                <a:gd name="T13" fmla="*/ 64 h 64"/>
                <a:gd name="T14" fmla="*/ 21 w 69"/>
                <a:gd name="T15" fmla="*/ 55 h 64"/>
                <a:gd name="T16" fmla="*/ 47 w 69"/>
                <a:gd name="T17" fmla="*/ 55 h 64"/>
                <a:gd name="T18" fmla="*/ 59 w 69"/>
                <a:gd name="T19" fmla="*/ 32 h 64"/>
                <a:gd name="T20" fmla="*/ 47 w 69"/>
                <a:gd name="T21" fmla="*/ 9 h 64"/>
                <a:gd name="T22" fmla="*/ 21 w 69"/>
                <a:gd name="T23" fmla="*/ 9 h 64"/>
                <a:gd name="T24" fmla="*/ 10 w 69"/>
                <a:gd name="T25" fmla="*/ 32 h 64"/>
                <a:gd name="T26" fmla="*/ 21 w 69"/>
                <a:gd name="T27"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64">
                  <a:moveTo>
                    <a:pt x="53" y="64"/>
                  </a:moveTo>
                  <a:lnTo>
                    <a:pt x="16" y="64"/>
                  </a:lnTo>
                  <a:lnTo>
                    <a:pt x="0" y="32"/>
                  </a:lnTo>
                  <a:lnTo>
                    <a:pt x="16" y="0"/>
                  </a:lnTo>
                  <a:lnTo>
                    <a:pt x="53" y="0"/>
                  </a:lnTo>
                  <a:lnTo>
                    <a:pt x="69" y="32"/>
                  </a:lnTo>
                  <a:lnTo>
                    <a:pt x="53" y="64"/>
                  </a:lnTo>
                  <a:close/>
                  <a:moveTo>
                    <a:pt x="21" y="55"/>
                  </a:moveTo>
                  <a:lnTo>
                    <a:pt x="47" y="55"/>
                  </a:lnTo>
                  <a:lnTo>
                    <a:pt x="59" y="32"/>
                  </a:lnTo>
                  <a:lnTo>
                    <a:pt x="47" y="9"/>
                  </a:lnTo>
                  <a:lnTo>
                    <a:pt x="21" y="9"/>
                  </a:lnTo>
                  <a:lnTo>
                    <a:pt x="10" y="32"/>
                  </a:lnTo>
                  <a:lnTo>
                    <a:pt x="21" y="55"/>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07" name="Freeform 293"/>
            <p:cNvSpPr>
              <a:spLocks noEditPoints="1"/>
            </p:cNvSpPr>
            <p:nvPr/>
          </p:nvSpPr>
          <p:spPr bwMode="auto">
            <a:xfrm>
              <a:off x="1804989" y="3349626"/>
              <a:ext cx="28575" cy="2857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8 h 16"/>
                <a:gd name="T12" fmla="*/ 8 w 1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8" y="16"/>
                  </a:moveTo>
                  <a:cubicBezTo>
                    <a:pt x="3" y="16"/>
                    <a:pt x="0" y="12"/>
                    <a:pt x="0" y="8"/>
                  </a:cubicBezTo>
                  <a:cubicBezTo>
                    <a:pt x="0" y="4"/>
                    <a:pt x="3" y="0"/>
                    <a:pt x="8" y="0"/>
                  </a:cubicBezTo>
                  <a:cubicBezTo>
                    <a:pt x="12" y="0"/>
                    <a:pt x="16" y="4"/>
                    <a:pt x="16" y="8"/>
                  </a:cubicBezTo>
                  <a:cubicBezTo>
                    <a:pt x="16" y="12"/>
                    <a:pt x="12" y="16"/>
                    <a:pt x="8" y="16"/>
                  </a:cubicBezTo>
                  <a:close/>
                  <a:moveTo>
                    <a:pt x="8" y="8"/>
                  </a:moveTo>
                  <a:cubicBezTo>
                    <a:pt x="8" y="8"/>
                    <a:pt x="8" y="8"/>
                    <a:pt x="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08" name="Freeform 294"/>
            <p:cNvSpPr>
              <a:spLocks noEditPoints="1"/>
            </p:cNvSpPr>
            <p:nvPr/>
          </p:nvSpPr>
          <p:spPr bwMode="auto">
            <a:xfrm>
              <a:off x="1662114" y="3429001"/>
              <a:ext cx="28575" cy="2857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8 h 16"/>
                <a:gd name="T12" fmla="*/ 8 w 1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8" y="16"/>
                  </a:moveTo>
                  <a:cubicBezTo>
                    <a:pt x="3" y="16"/>
                    <a:pt x="0" y="12"/>
                    <a:pt x="0" y="8"/>
                  </a:cubicBezTo>
                  <a:cubicBezTo>
                    <a:pt x="0" y="4"/>
                    <a:pt x="3" y="0"/>
                    <a:pt x="8" y="0"/>
                  </a:cubicBezTo>
                  <a:cubicBezTo>
                    <a:pt x="12" y="0"/>
                    <a:pt x="16" y="4"/>
                    <a:pt x="16" y="8"/>
                  </a:cubicBezTo>
                  <a:cubicBezTo>
                    <a:pt x="16" y="12"/>
                    <a:pt x="12" y="16"/>
                    <a:pt x="8" y="16"/>
                  </a:cubicBezTo>
                  <a:close/>
                  <a:moveTo>
                    <a:pt x="8" y="8"/>
                  </a:moveTo>
                  <a:cubicBezTo>
                    <a:pt x="8" y="8"/>
                    <a:pt x="8" y="8"/>
                    <a:pt x="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09" name="Freeform 295"/>
            <p:cNvSpPr>
              <a:spLocks noEditPoints="1"/>
            </p:cNvSpPr>
            <p:nvPr/>
          </p:nvSpPr>
          <p:spPr bwMode="auto">
            <a:xfrm>
              <a:off x="1662114" y="3270251"/>
              <a:ext cx="28575" cy="30162"/>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8 h 16"/>
                <a:gd name="T12" fmla="*/ 8 w 1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8" y="16"/>
                  </a:moveTo>
                  <a:cubicBezTo>
                    <a:pt x="3" y="16"/>
                    <a:pt x="0" y="12"/>
                    <a:pt x="0" y="8"/>
                  </a:cubicBezTo>
                  <a:cubicBezTo>
                    <a:pt x="0" y="4"/>
                    <a:pt x="3" y="0"/>
                    <a:pt x="8" y="0"/>
                  </a:cubicBezTo>
                  <a:cubicBezTo>
                    <a:pt x="12" y="0"/>
                    <a:pt x="16" y="4"/>
                    <a:pt x="16" y="8"/>
                  </a:cubicBezTo>
                  <a:cubicBezTo>
                    <a:pt x="16" y="12"/>
                    <a:pt x="12" y="16"/>
                    <a:pt x="8" y="16"/>
                  </a:cubicBezTo>
                  <a:close/>
                  <a:moveTo>
                    <a:pt x="8" y="8"/>
                  </a:moveTo>
                  <a:cubicBezTo>
                    <a:pt x="8" y="8"/>
                    <a:pt x="8" y="8"/>
                    <a:pt x="8"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10" name="Freeform 296"/>
            <p:cNvSpPr>
              <a:spLocks/>
            </p:cNvSpPr>
            <p:nvPr/>
          </p:nvSpPr>
          <p:spPr bwMode="auto">
            <a:xfrm>
              <a:off x="1524001" y="3165476"/>
              <a:ext cx="168275" cy="371475"/>
            </a:xfrm>
            <a:custGeom>
              <a:avLst/>
              <a:gdLst>
                <a:gd name="T0" fmla="*/ 53 w 93"/>
                <a:gd name="T1" fmla="*/ 206 h 206"/>
                <a:gd name="T2" fmla="*/ 0 w 93"/>
                <a:gd name="T3" fmla="*/ 110 h 206"/>
                <a:gd name="T4" fmla="*/ 91 w 93"/>
                <a:gd name="T5" fmla="*/ 0 h 206"/>
                <a:gd name="T6" fmla="*/ 93 w 93"/>
                <a:gd name="T7" fmla="*/ 8 h 206"/>
                <a:gd name="T8" fmla="*/ 8 w 93"/>
                <a:gd name="T9" fmla="*/ 110 h 206"/>
                <a:gd name="T10" fmla="*/ 58 w 93"/>
                <a:gd name="T11" fmla="*/ 199 h 206"/>
                <a:gd name="T12" fmla="*/ 53 w 93"/>
                <a:gd name="T13" fmla="*/ 206 h 206"/>
              </a:gdLst>
              <a:ahLst/>
              <a:cxnLst>
                <a:cxn ang="0">
                  <a:pos x="T0" y="T1"/>
                </a:cxn>
                <a:cxn ang="0">
                  <a:pos x="T2" y="T3"/>
                </a:cxn>
                <a:cxn ang="0">
                  <a:pos x="T4" y="T5"/>
                </a:cxn>
                <a:cxn ang="0">
                  <a:pos x="T6" y="T7"/>
                </a:cxn>
                <a:cxn ang="0">
                  <a:pos x="T8" y="T9"/>
                </a:cxn>
                <a:cxn ang="0">
                  <a:pos x="T10" y="T11"/>
                </a:cxn>
                <a:cxn ang="0">
                  <a:pos x="T12" y="T13"/>
                </a:cxn>
              </a:cxnLst>
              <a:rect l="0" t="0" r="r" b="b"/>
              <a:pathLst>
                <a:path w="93" h="206">
                  <a:moveTo>
                    <a:pt x="53" y="206"/>
                  </a:moveTo>
                  <a:cubicBezTo>
                    <a:pt x="20" y="185"/>
                    <a:pt x="0" y="149"/>
                    <a:pt x="0" y="110"/>
                  </a:cubicBezTo>
                  <a:cubicBezTo>
                    <a:pt x="0" y="56"/>
                    <a:pt x="38" y="10"/>
                    <a:pt x="91" y="0"/>
                  </a:cubicBezTo>
                  <a:cubicBezTo>
                    <a:pt x="93" y="8"/>
                    <a:pt x="93" y="8"/>
                    <a:pt x="93" y="8"/>
                  </a:cubicBezTo>
                  <a:cubicBezTo>
                    <a:pt x="43" y="17"/>
                    <a:pt x="8" y="60"/>
                    <a:pt x="8" y="110"/>
                  </a:cubicBezTo>
                  <a:cubicBezTo>
                    <a:pt x="8" y="147"/>
                    <a:pt x="26" y="180"/>
                    <a:pt x="58" y="199"/>
                  </a:cubicBezTo>
                  <a:lnTo>
                    <a:pt x="53" y="20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grpSp>
      <p:grpSp>
        <p:nvGrpSpPr>
          <p:cNvPr id="111" name="Group 110"/>
          <p:cNvGrpSpPr/>
          <p:nvPr/>
        </p:nvGrpSpPr>
        <p:grpSpPr>
          <a:xfrm>
            <a:off x="6097709" y="4389058"/>
            <a:ext cx="345281" cy="346472"/>
            <a:chOff x="7181851" y="3905251"/>
            <a:chExt cx="460375" cy="461962"/>
          </a:xfrm>
        </p:grpSpPr>
        <p:sp>
          <p:nvSpPr>
            <p:cNvPr id="112" name="Rectangle 572"/>
            <p:cNvSpPr>
              <a:spLocks noChangeArrowheads="1"/>
            </p:cNvSpPr>
            <p:nvPr/>
          </p:nvSpPr>
          <p:spPr bwMode="auto">
            <a:xfrm>
              <a:off x="7261226" y="4194176"/>
              <a:ext cx="14288" cy="1651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13" name="Rectangle 573"/>
            <p:cNvSpPr>
              <a:spLocks noChangeArrowheads="1"/>
            </p:cNvSpPr>
            <p:nvPr/>
          </p:nvSpPr>
          <p:spPr bwMode="auto">
            <a:xfrm>
              <a:off x="7210426" y="4237038"/>
              <a:ext cx="14288" cy="12223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14" name="Freeform 574"/>
            <p:cNvSpPr>
              <a:spLocks noEditPoints="1"/>
            </p:cNvSpPr>
            <p:nvPr/>
          </p:nvSpPr>
          <p:spPr bwMode="auto">
            <a:xfrm>
              <a:off x="7210426" y="3905251"/>
              <a:ext cx="71438" cy="71437"/>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15" name="Freeform 575"/>
            <p:cNvSpPr>
              <a:spLocks/>
            </p:cNvSpPr>
            <p:nvPr/>
          </p:nvSpPr>
          <p:spPr bwMode="auto">
            <a:xfrm>
              <a:off x="7196138" y="3990976"/>
              <a:ext cx="179388" cy="252412"/>
            </a:xfrm>
            <a:custGeom>
              <a:avLst/>
              <a:gdLst>
                <a:gd name="T0" fmla="*/ 18 w 100"/>
                <a:gd name="T1" fmla="*/ 140 h 140"/>
                <a:gd name="T2" fmla="*/ 0 w 100"/>
                <a:gd name="T3" fmla="*/ 140 h 140"/>
                <a:gd name="T4" fmla="*/ 0 w 100"/>
                <a:gd name="T5" fmla="*/ 16 h 140"/>
                <a:gd name="T6" fmla="*/ 16 w 100"/>
                <a:gd name="T7" fmla="*/ 0 h 140"/>
                <a:gd name="T8" fmla="*/ 32 w 100"/>
                <a:gd name="T9" fmla="*/ 0 h 140"/>
                <a:gd name="T10" fmla="*/ 56 w 100"/>
                <a:gd name="T11" fmla="*/ 24 h 140"/>
                <a:gd name="T12" fmla="*/ 56 w 100"/>
                <a:gd name="T13" fmla="*/ 48 h 140"/>
                <a:gd name="T14" fmla="*/ 100 w 100"/>
                <a:gd name="T15" fmla="*/ 48 h 140"/>
                <a:gd name="T16" fmla="*/ 100 w 100"/>
                <a:gd name="T17" fmla="*/ 72 h 140"/>
                <a:gd name="T18" fmla="*/ 33 w 100"/>
                <a:gd name="T19" fmla="*/ 72 h 140"/>
                <a:gd name="T20" fmla="*/ 16 w 100"/>
                <a:gd name="T21" fmla="*/ 29 h 140"/>
                <a:gd name="T22" fmla="*/ 24 w 100"/>
                <a:gd name="T23" fmla="*/ 27 h 140"/>
                <a:gd name="T24" fmla="*/ 39 w 100"/>
                <a:gd name="T25" fmla="*/ 64 h 140"/>
                <a:gd name="T26" fmla="*/ 92 w 100"/>
                <a:gd name="T27" fmla="*/ 64 h 140"/>
                <a:gd name="T28" fmla="*/ 92 w 100"/>
                <a:gd name="T29" fmla="*/ 56 h 140"/>
                <a:gd name="T30" fmla="*/ 48 w 100"/>
                <a:gd name="T31" fmla="*/ 56 h 140"/>
                <a:gd name="T32" fmla="*/ 48 w 100"/>
                <a:gd name="T33" fmla="*/ 24 h 140"/>
                <a:gd name="T34" fmla="*/ 32 w 100"/>
                <a:gd name="T35" fmla="*/ 8 h 140"/>
                <a:gd name="T36" fmla="*/ 16 w 100"/>
                <a:gd name="T37" fmla="*/ 8 h 140"/>
                <a:gd name="T38" fmla="*/ 8 w 100"/>
                <a:gd name="T39" fmla="*/ 16 h 140"/>
                <a:gd name="T40" fmla="*/ 8 w 100"/>
                <a:gd name="T41" fmla="*/ 132 h 140"/>
                <a:gd name="T42" fmla="*/ 14 w 100"/>
                <a:gd name="T43" fmla="*/ 132 h 140"/>
                <a:gd name="T44" fmla="*/ 48 w 100"/>
                <a:gd name="T45" fmla="*/ 98 h 140"/>
                <a:gd name="T46" fmla="*/ 48 w 100"/>
                <a:gd name="T47" fmla="*/ 80 h 140"/>
                <a:gd name="T48" fmla="*/ 56 w 100"/>
                <a:gd name="T49" fmla="*/ 80 h 140"/>
                <a:gd name="T50" fmla="*/ 56 w 100"/>
                <a:gd name="T51" fmla="*/ 102 h 140"/>
                <a:gd name="T52" fmla="*/ 18 w 100"/>
                <a:gd name="T5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40">
                  <a:moveTo>
                    <a:pt x="18" y="140"/>
                  </a:moveTo>
                  <a:cubicBezTo>
                    <a:pt x="0" y="140"/>
                    <a:pt x="0" y="140"/>
                    <a:pt x="0" y="140"/>
                  </a:cubicBezTo>
                  <a:cubicBezTo>
                    <a:pt x="0" y="16"/>
                    <a:pt x="0" y="16"/>
                    <a:pt x="0" y="16"/>
                  </a:cubicBezTo>
                  <a:cubicBezTo>
                    <a:pt x="0" y="7"/>
                    <a:pt x="7" y="0"/>
                    <a:pt x="16" y="0"/>
                  </a:cubicBezTo>
                  <a:cubicBezTo>
                    <a:pt x="32" y="0"/>
                    <a:pt x="32" y="0"/>
                    <a:pt x="32" y="0"/>
                  </a:cubicBezTo>
                  <a:cubicBezTo>
                    <a:pt x="45" y="0"/>
                    <a:pt x="56" y="11"/>
                    <a:pt x="56" y="24"/>
                  </a:cubicBezTo>
                  <a:cubicBezTo>
                    <a:pt x="56" y="48"/>
                    <a:pt x="56" y="48"/>
                    <a:pt x="56" y="48"/>
                  </a:cubicBezTo>
                  <a:cubicBezTo>
                    <a:pt x="100" y="48"/>
                    <a:pt x="100" y="48"/>
                    <a:pt x="100" y="48"/>
                  </a:cubicBezTo>
                  <a:cubicBezTo>
                    <a:pt x="100" y="72"/>
                    <a:pt x="100" y="72"/>
                    <a:pt x="100" y="72"/>
                  </a:cubicBezTo>
                  <a:cubicBezTo>
                    <a:pt x="33" y="72"/>
                    <a:pt x="33" y="72"/>
                    <a:pt x="33" y="72"/>
                  </a:cubicBezTo>
                  <a:cubicBezTo>
                    <a:pt x="16" y="29"/>
                    <a:pt x="16" y="29"/>
                    <a:pt x="16" y="29"/>
                  </a:cubicBezTo>
                  <a:cubicBezTo>
                    <a:pt x="24" y="27"/>
                    <a:pt x="24" y="27"/>
                    <a:pt x="24" y="27"/>
                  </a:cubicBezTo>
                  <a:cubicBezTo>
                    <a:pt x="39" y="64"/>
                    <a:pt x="39" y="64"/>
                    <a:pt x="39" y="64"/>
                  </a:cubicBezTo>
                  <a:cubicBezTo>
                    <a:pt x="92" y="64"/>
                    <a:pt x="92" y="64"/>
                    <a:pt x="92" y="64"/>
                  </a:cubicBezTo>
                  <a:cubicBezTo>
                    <a:pt x="92" y="56"/>
                    <a:pt x="92" y="56"/>
                    <a:pt x="92" y="56"/>
                  </a:cubicBezTo>
                  <a:cubicBezTo>
                    <a:pt x="48" y="56"/>
                    <a:pt x="48" y="56"/>
                    <a:pt x="48" y="56"/>
                  </a:cubicBezTo>
                  <a:cubicBezTo>
                    <a:pt x="48" y="24"/>
                    <a:pt x="48" y="24"/>
                    <a:pt x="48" y="24"/>
                  </a:cubicBezTo>
                  <a:cubicBezTo>
                    <a:pt x="48" y="15"/>
                    <a:pt x="41" y="8"/>
                    <a:pt x="32" y="8"/>
                  </a:cubicBezTo>
                  <a:cubicBezTo>
                    <a:pt x="16" y="8"/>
                    <a:pt x="16" y="8"/>
                    <a:pt x="16" y="8"/>
                  </a:cubicBezTo>
                  <a:cubicBezTo>
                    <a:pt x="12" y="8"/>
                    <a:pt x="8" y="12"/>
                    <a:pt x="8" y="16"/>
                  </a:cubicBezTo>
                  <a:cubicBezTo>
                    <a:pt x="8" y="132"/>
                    <a:pt x="8" y="132"/>
                    <a:pt x="8" y="132"/>
                  </a:cubicBezTo>
                  <a:cubicBezTo>
                    <a:pt x="14" y="132"/>
                    <a:pt x="14" y="132"/>
                    <a:pt x="14" y="132"/>
                  </a:cubicBezTo>
                  <a:cubicBezTo>
                    <a:pt x="48" y="98"/>
                    <a:pt x="48" y="98"/>
                    <a:pt x="48" y="98"/>
                  </a:cubicBezTo>
                  <a:cubicBezTo>
                    <a:pt x="48" y="80"/>
                    <a:pt x="48" y="80"/>
                    <a:pt x="48" y="80"/>
                  </a:cubicBezTo>
                  <a:cubicBezTo>
                    <a:pt x="56" y="80"/>
                    <a:pt x="56" y="80"/>
                    <a:pt x="56" y="80"/>
                  </a:cubicBezTo>
                  <a:cubicBezTo>
                    <a:pt x="56" y="102"/>
                    <a:pt x="56" y="102"/>
                    <a:pt x="56" y="102"/>
                  </a:cubicBezTo>
                  <a:lnTo>
                    <a:pt x="18" y="1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16" name="Rectangle 576"/>
            <p:cNvSpPr>
              <a:spLocks noChangeArrowheads="1"/>
            </p:cNvSpPr>
            <p:nvPr/>
          </p:nvSpPr>
          <p:spPr bwMode="auto">
            <a:xfrm>
              <a:off x="7548563" y="4194176"/>
              <a:ext cx="14288" cy="165100"/>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17" name="Rectangle 577"/>
            <p:cNvSpPr>
              <a:spLocks noChangeArrowheads="1"/>
            </p:cNvSpPr>
            <p:nvPr/>
          </p:nvSpPr>
          <p:spPr bwMode="auto">
            <a:xfrm>
              <a:off x="7599363" y="4243388"/>
              <a:ext cx="14288" cy="1158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18" name="Freeform 578"/>
            <p:cNvSpPr>
              <a:spLocks noEditPoints="1"/>
            </p:cNvSpPr>
            <p:nvPr/>
          </p:nvSpPr>
          <p:spPr bwMode="auto">
            <a:xfrm>
              <a:off x="7542213" y="3905251"/>
              <a:ext cx="71438" cy="71437"/>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19" name="Freeform 579"/>
            <p:cNvSpPr>
              <a:spLocks/>
            </p:cNvSpPr>
            <p:nvPr/>
          </p:nvSpPr>
          <p:spPr bwMode="auto">
            <a:xfrm>
              <a:off x="7448551" y="3990976"/>
              <a:ext cx="179388" cy="260350"/>
            </a:xfrm>
            <a:custGeom>
              <a:avLst/>
              <a:gdLst>
                <a:gd name="T0" fmla="*/ 100 w 100"/>
                <a:gd name="T1" fmla="*/ 144 h 144"/>
                <a:gd name="T2" fmla="*/ 86 w 100"/>
                <a:gd name="T3" fmla="*/ 144 h 144"/>
                <a:gd name="T4" fmla="*/ 44 w 100"/>
                <a:gd name="T5" fmla="*/ 102 h 144"/>
                <a:gd name="T6" fmla="*/ 44 w 100"/>
                <a:gd name="T7" fmla="*/ 80 h 144"/>
                <a:gd name="T8" fmla="*/ 52 w 100"/>
                <a:gd name="T9" fmla="*/ 80 h 144"/>
                <a:gd name="T10" fmla="*/ 52 w 100"/>
                <a:gd name="T11" fmla="*/ 98 h 144"/>
                <a:gd name="T12" fmla="*/ 90 w 100"/>
                <a:gd name="T13" fmla="*/ 136 h 144"/>
                <a:gd name="T14" fmla="*/ 92 w 100"/>
                <a:gd name="T15" fmla="*/ 136 h 144"/>
                <a:gd name="T16" fmla="*/ 92 w 100"/>
                <a:gd name="T17" fmla="*/ 16 h 144"/>
                <a:gd name="T18" fmla="*/ 84 w 100"/>
                <a:gd name="T19" fmla="*/ 8 h 144"/>
                <a:gd name="T20" fmla="*/ 68 w 100"/>
                <a:gd name="T21" fmla="*/ 8 h 144"/>
                <a:gd name="T22" fmla="*/ 52 w 100"/>
                <a:gd name="T23" fmla="*/ 24 h 144"/>
                <a:gd name="T24" fmla="*/ 52 w 100"/>
                <a:gd name="T25" fmla="*/ 56 h 144"/>
                <a:gd name="T26" fmla="*/ 8 w 100"/>
                <a:gd name="T27" fmla="*/ 56 h 144"/>
                <a:gd name="T28" fmla="*/ 8 w 100"/>
                <a:gd name="T29" fmla="*/ 64 h 144"/>
                <a:gd name="T30" fmla="*/ 61 w 100"/>
                <a:gd name="T31" fmla="*/ 64 h 144"/>
                <a:gd name="T32" fmla="*/ 76 w 100"/>
                <a:gd name="T33" fmla="*/ 27 h 144"/>
                <a:gd name="T34" fmla="*/ 84 w 100"/>
                <a:gd name="T35" fmla="*/ 29 h 144"/>
                <a:gd name="T36" fmla="*/ 67 w 100"/>
                <a:gd name="T37" fmla="*/ 72 h 144"/>
                <a:gd name="T38" fmla="*/ 0 w 100"/>
                <a:gd name="T39" fmla="*/ 72 h 144"/>
                <a:gd name="T40" fmla="*/ 0 w 100"/>
                <a:gd name="T41" fmla="*/ 48 h 144"/>
                <a:gd name="T42" fmla="*/ 44 w 100"/>
                <a:gd name="T43" fmla="*/ 48 h 144"/>
                <a:gd name="T44" fmla="*/ 44 w 100"/>
                <a:gd name="T45" fmla="*/ 24 h 144"/>
                <a:gd name="T46" fmla="*/ 68 w 100"/>
                <a:gd name="T47" fmla="*/ 0 h 144"/>
                <a:gd name="T48" fmla="*/ 84 w 100"/>
                <a:gd name="T49" fmla="*/ 0 h 144"/>
                <a:gd name="T50" fmla="*/ 100 w 100"/>
                <a:gd name="T51" fmla="*/ 16 h 144"/>
                <a:gd name="T52" fmla="*/ 100 w 100"/>
                <a:gd name="T5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44">
                  <a:moveTo>
                    <a:pt x="100" y="144"/>
                  </a:moveTo>
                  <a:cubicBezTo>
                    <a:pt x="86" y="144"/>
                    <a:pt x="86" y="144"/>
                    <a:pt x="86" y="144"/>
                  </a:cubicBezTo>
                  <a:cubicBezTo>
                    <a:pt x="44" y="102"/>
                    <a:pt x="44" y="102"/>
                    <a:pt x="44" y="102"/>
                  </a:cubicBezTo>
                  <a:cubicBezTo>
                    <a:pt x="44" y="80"/>
                    <a:pt x="44" y="80"/>
                    <a:pt x="44" y="80"/>
                  </a:cubicBezTo>
                  <a:cubicBezTo>
                    <a:pt x="52" y="80"/>
                    <a:pt x="52" y="80"/>
                    <a:pt x="52" y="80"/>
                  </a:cubicBezTo>
                  <a:cubicBezTo>
                    <a:pt x="52" y="98"/>
                    <a:pt x="52" y="98"/>
                    <a:pt x="52" y="98"/>
                  </a:cubicBezTo>
                  <a:cubicBezTo>
                    <a:pt x="90" y="136"/>
                    <a:pt x="90" y="136"/>
                    <a:pt x="90" y="136"/>
                  </a:cubicBezTo>
                  <a:cubicBezTo>
                    <a:pt x="92" y="136"/>
                    <a:pt x="92" y="136"/>
                    <a:pt x="92" y="136"/>
                  </a:cubicBezTo>
                  <a:cubicBezTo>
                    <a:pt x="92" y="16"/>
                    <a:pt x="92" y="16"/>
                    <a:pt x="92" y="16"/>
                  </a:cubicBezTo>
                  <a:cubicBezTo>
                    <a:pt x="92" y="12"/>
                    <a:pt x="89" y="8"/>
                    <a:pt x="84" y="8"/>
                  </a:cubicBezTo>
                  <a:cubicBezTo>
                    <a:pt x="68" y="8"/>
                    <a:pt x="68" y="8"/>
                    <a:pt x="68" y="8"/>
                  </a:cubicBezTo>
                  <a:cubicBezTo>
                    <a:pt x="59" y="8"/>
                    <a:pt x="52" y="15"/>
                    <a:pt x="52" y="24"/>
                  </a:cubicBezTo>
                  <a:cubicBezTo>
                    <a:pt x="52" y="56"/>
                    <a:pt x="52" y="56"/>
                    <a:pt x="52" y="56"/>
                  </a:cubicBezTo>
                  <a:cubicBezTo>
                    <a:pt x="8" y="56"/>
                    <a:pt x="8" y="56"/>
                    <a:pt x="8" y="56"/>
                  </a:cubicBezTo>
                  <a:cubicBezTo>
                    <a:pt x="8" y="64"/>
                    <a:pt x="8" y="64"/>
                    <a:pt x="8" y="64"/>
                  </a:cubicBezTo>
                  <a:cubicBezTo>
                    <a:pt x="61" y="64"/>
                    <a:pt x="61" y="64"/>
                    <a:pt x="61" y="64"/>
                  </a:cubicBezTo>
                  <a:cubicBezTo>
                    <a:pt x="76" y="27"/>
                    <a:pt x="76" y="27"/>
                    <a:pt x="76" y="27"/>
                  </a:cubicBezTo>
                  <a:cubicBezTo>
                    <a:pt x="84" y="29"/>
                    <a:pt x="84" y="29"/>
                    <a:pt x="84" y="29"/>
                  </a:cubicBezTo>
                  <a:cubicBezTo>
                    <a:pt x="67" y="72"/>
                    <a:pt x="67" y="72"/>
                    <a:pt x="67" y="72"/>
                  </a:cubicBezTo>
                  <a:cubicBezTo>
                    <a:pt x="0" y="72"/>
                    <a:pt x="0" y="72"/>
                    <a:pt x="0" y="72"/>
                  </a:cubicBezTo>
                  <a:cubicBezTo>
                    <a:pt x="0" y="48"/>
                    <a:pt x="0" y="48"/>
                    <a:pt x="0" y="48"/>
                  </a:cubicBezTo>
                  <a:cubicBezTo>
                    <a:pt x="44" y="48"/>
                    <a:pt x="44" y="48"/>
                    <a:pt x="44" y="48"/>
                  </a:cubicBezTo>
                  <a:cubicBezTo>
                    <a:pt x="44" y="24"/>
                    <a:pt x="44" y="24"/>
                    <a:pt x="44" y="24"/>
                  </a:cubicBezTo>
                  <a:cubicBezTo>
                    <a:pt x="44" y="11"/>
                    <a:pt x="55" y="0"/>
                    <a:pt x="68" y="0"/>
                  </a:cubicBezTo>
                  <a:cubicBezTo>
                    <a:pt x="84" y="0"/>
                    <a:pt x="84" y="0"/>
                    <a:pt x="84" y="0"/>
                  </a:cubicBezTo>
                  <a:cubicBezTo>
                    <a:pt x="93" y="0"/>
                    <a:pt x="100" y="7"/>
                    <a:pt x="100" y="16"/>
                  </a:cubicBezTo>
                  <a:lnTo>
                    <a:pt x="100" y="14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20" name="Rectangle 580"/>
            <p:cNvSpPr>
              <a:spLocks noChangeArrowheads="1"/>
            </p:cNvSpPr>
            <p:nvPr/>
          </p:nvSpPr>
          <p:spPr bwMode="auto">
            <a:xfrm>
              <a:off x="7318376" y="4114801"/>
              <a:ext cx="14288" cy="650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21" name="Rectangle 581"/>
            <p:cNvSpPr>
              <a:spLocks noChangeArrowheads="1"/>
            </p:cNvSpPr>
            <p:nvPr/>
          </p:nvSpPr>
          <p:spPr bwMode="auto">
            <a:xfrm>
              <a:off x="7491413" y="4222751"/>
              <a:ext cx="14288" cy="1365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22" name="Rectangle 582"/>
            <p:cNvSpPr>
              <a:spLocks noChangeArrowheads="1"/>
            </p:cNvSpPr>
            <p:nvPr/>
          </p:nvSpPr>
          <p:spPr bwMode="auto">
            <a:xfrm>
              <a:off x="7405688" y="422275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23" name="Rectangle 583"/>
            <p:cNvSpPr>
              <a:spLocks noChangeArrowheads="1"/>
            </p:cNvSpPr>
            <p:nvPr/>
          </p:nvSpPr>
          <p:spPr bwMode="auto">
            <a:xfrm>
              <a:off x="7375526" y="422275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24" name="Rectangle 584"/>
            <p:cNvSpPr>
              <a:spLocks noChangeArrowheads="1"/>
            </p:cNvSpPr>
            <p:nvPr/>
          </p:nvSpPr>
          <p:spPr bwMode="auto">
            <a:xfrm>
              <a:off x="7434263" y="4222751"/>
              <a:ext cx="14288" cy="14287"/>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25" name="Freeform 585"/>
            <p:cNvSpPr>
              <a:spLocks/>
            </p:cNvSpPr>
            <p:nvPr/>
          </p:nvSpPr>
          <p:spPr bwMode="auto">
            <a:xfrm>
              <a:off x="7318376" y="4129088"/>
              <a:ext cx="187325" cy="230187"/>
            </a:xfrm>
            <a:custGeom>
              <a:avLst/>
              <a:gdLst>
                <a:gd name="T0" fmla="*/ 8 w 104"/>
                <a:gd name="T1" fmla="*/ 128 h 128"/>
                <a:gd name="T2" fmla="*/ 0 w 104"/>
                <a:gd name="T3" fmla="*/ 128 h 128"/>
                <a:gd name="T4" fmla="*/ 0 w 104"/>
                <a:gd name="T5" fmla="*/ 36 h 128"/>
                <a:gd name="T6" fmla="*/ 40 w 104"/>
                <a:gd name="T7" fmla="*/ 36 h 128"/>
                <a:gd name="T8" fmla="*/ 38 w 104"/>
                <a:gd name="T9" fmla="*/ 33 h 128"/>
                <a:gd name="T10" fmla="*/ 32 w 104"/>
                <a:gd name="T11" fmla="*/ 20 h 128"/>
                <a:gd name="T12" fmla="*/ 52 w 104"/>
                <a:gd name="T13" fmla="*/ 0 h 128"/>
                <a:gd name="T14" fmla="*/ 72 w 104"/>
                <a:gd name="T15" fmla="*/ 20 h 128"/>
                <a:gd name="T16" fmla="*/ 66 w 104"/>
                <a:gd name="T17" fmla="*/ 33 h 128"/>
                <a:gd name="T18" fmla="*/ 64 w 104"/>
                <a:gd name="T19" fmla="*/ 36 h 128"/>
                <a:gd name="T20" fmla="*/ 96 w 104"/>
                <a:gd name="T21" fmla="*/ 36 h 128"/>
                <a:gd name="T22" fmla="*/ 96 w 104"/>
                <a:gd name="T23" fmla="*/ 4 h 128"/>
                <a:gd name="T24" fmla="*/ 104 w 104"/>
                <a:gd name="T25" fmla="*/ 4 h 128"/>
                <a:gd name="T26" fmla="*/ 104 w 104"/>
                <a:gd name="T27" fmla="*/ 44 h 128"/>
                <a:gd name="T28" fmla="*/ 56 w 104"/>
                <a:gd name="T29" fmla="*/ 44 h 128"/>
                <a:gd name="T30" fmla="*/ 56 w 104"/>
                <a:gd name="T31" fmla="*/ 36 h 128"/>
                <a:gd name="T32" fmla="*/ 60 w 104"/>
                <a:gd name="T33" fmla="*/ 28 h 128"/>
                <a:gd name="T34" fmla="*/ 64 w 104"/>
                <a:gd name="T35" fmla="*/ 20 h 128"/>
                <a:gd name="T36" fmla="*/ 52 w 104"/>
                <a:gd name="T37" fmla="*/ 8 h 128"/>
                <a:gd name="T38" fmla="*/ 40 w 104"/>
                <a:gd name="T39" fmla="*/ 20 h 128"/>
                <a:gd name="T40" fmla="*/ 44 w 104"/>
                <a:gd name="T41" fmla="*/ 28 h 128"/>
                <a:gd name="T42" fmla="*/ 48 w 104"/>
                <a:gd name="T43" fmla="*/ 36 h 128"/>
                <a:gd name="T44" fmla="*/ 48 w 104"/>
                <a:gd name="T45" fmla="*/ 44 h 128"/>
                <a:gd name="T46" fmla="*/ 8 w 104"/>
                <a:gd name="T47" fmla="*/ 44 h 128"/>
                <a:gd name="T48" fmla="*/ 8 w 104"/>
                <a:gd name="T4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128">
                  <a:moveTo>
                    <a:pt x="8" y="128"/>
                  </a:moveTo>
                  <a:cubicBezTo>
                    <a:pt x="0" y="128"/>
                    <a:pt x="0" y="128"/>
                    <a:pt x="0" y="128"/>
                  </a:cubicBezTo>
                  <a:cubicBezTo>
                    <a:pt x="0" y="36"/>
                    <a:pt x="0" y="36"/>
                    <a:pt x="0" y="36"/>
                  </a:cubicBezTo>
                  <a:cubicBezTo>
                    <a:pt x="40" y="36"/>
                    <a:pt x="40" y="36"/>
                    <a:pt x="40" y="36"/>
                  </a:cubicBezTo>
                  <a:cubicBezTo>
                    <a:pt x="40" y="36"/>
                    <a:pt x="39" y="34"/>
                    <a:pt x="38" y="33"/>
                  </a:cubicBezTo>
                  <a:cubicBezTo>
                    <a:pt x="36" y="30"/>
                    <a:pt x="32" y="26"/>
                    <a:pt x="32" y="20"/>
                  </a:cubicBezTo>
                  <a:cubicBezTo>
                    <a:pt x="32" y="9"/>
                    <a:pt x="41" y="0"/>
                    <a:pt x="52" y="0"/>
                  </a:cubicBezTo>
                  <a:cubicBezTo>
                    <a:pt x="63" y="0"/>
                    <a:pt x="72" y="9"/>
                    <a:pt x="72" y="20"/>
                  </a:cubicBezTo>
                  <a:cubicBezTo>
                    <a:pt x="72" y="26"/>
                    <a:pt x="69" y="30"/>
                    <a:pt x="66" y="33"/>
                  </a:cubicBezTo>
                  <a:cubicBezTo>
                    <a:pt x="65" y="34"/>
                    <a:pt x="64" y="35"/>
                    <a:pt x="64" y="36"/>
                  </a:cubicBezTo>
                  <a:cubicBezTo>
                    <a:pt x="96" y="36"/>
                    <a:pt x="96" y="36"/>
                    <a:pt x="96" y="36"/>
                  </a:cubicBezTo>
                  <a:cubicBezTo>
                    <a:pt x="96" y="4"/>
                    <a:pt x="96" y="4"/>
                    <a:pt x="96" y="4"/>
                  </a:cubicBezTo>
                  <a:cubicBezTo>
                    <a:pt x="104" y="4"/>
                    <a:pt x="104" y="4"/>
                    <a:pt x="104" y="4"/>
                  </a:cubicBezTo>
                  <a:cubicBezTo>
                    <a:pt x="104" y="44"/>
                    <a:pt x="104" y="44"/>
                    <a:pt x="104" y="44"/>
                  </a:cubicBezTo>
                  <a:cubicBezTo>
                    <a:pt x="56" y="44"/>
                    <a:pt x="56" y="44"/>
                    <a:pt x="56" y="44"/>
                  </a:cubicBezTo>
                  <a:cubicBezTo>
                    <a:pt x="56" y="36"/>
                    <a:pt x="56" y="36"/>
                    <a:pt x="56" y="36"/>
                  </a:cubicBezTo>
                  <a:cubicBezTo>
                    <a:pt x="56" y="33"/>
                    <a:pt x="58" y="31"/>
                    <a:pt x="60" y="28"/>
                  </a:cubicBezTo>
                  <a:cubicBezTo>
                    <a:pt x="62" y="26"/>
                    <a:pt x="64" y="23"/>
                    <a:pt x="64" y="20"/>
                  </a:cubicBezTo>
                  <a:cubicBezTo>
                    <a:pt x="64" y="13"/>
                    <a:pt x="59" y="8"/>
                    <a:pt x="52" y="8"/>
                  </a:cubicBezTo>
                  <a:cubicBezTo>
                    <a:pt x="45" y="8"/>
                    <a:pt x="40" y="13"/>
                    <a:pt x="40" y="20"/>
                  </a:cubicBezTo>
                  <a:cubicBezTo>
                    <a:pt x="40" y="23"/>
                    <a:pt x="42" y="26"/>
                    <a:pt x="44" y="28"/>
                  </a:cubicBezTo>
                  <a:cubicBezTo>
                    <a:pt x="46" y="31"/>
                    <a:pt x="48" y="33"/>
                    <a:pt x="48" y="36"/>
                  </a:cubicBezTo>
                  <a:cubicBezTo>
                    <a:pt x="48" y="44"/>
                    <a:pt x="48" y="44"/>
                    <a:pt x="48" y="44"/>
                  </a:cubicBezTo>
                  <a:cubicBezTo>
                    <a:pt x="8" y="44"/>
                    <a:pt x="8" y="44"/>
                    <a:pt x="8" y="44"/>
                  </a:cubicBezTo>
                  <a:lnTo>
                    <a:pt x="8" y="12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26" name="Freeform 586"/>
            <p:cNvSpPr>
              <a:spLocks/>
            </p:cNvSpPr>
            <p:nvPr/>
          </p:nvSpPr>
          <p:spPr bwMode="auto">
            <a:xfrm>
              <a:off x="7181851" y="4287838"/>
              <a:ext cx="460375" cy="79375"/>
            </a:xfrm>
            <a:custGeom>
              <a:avLst/>
              <a:gdLst>
                <a:gd name="T0" fmla="*/ 256 w 256"/>
                <a:gd name="T1" fmla="*/ 44 h 44"/>
                <a:gd name="T2" fmla="*/ 132 w 256"/>
                <a:gd name="T3" fmla="*/ 44 h 44"/>
                <a:gd name="T4" fmla="*/ 132 w 256"/>
                <a:gd name="T5" fmla="*/ 36 h 44"/>
                <a:gd name="T6" fmla="*/ 136 w 256"/>
                <a:gd name="T7" fmla="*/ 28 h 44"/>
                <a:gd name="T8" fmla="*/ 140 w 256"/>
                <a:gd name="T9" fmla="*/ 20 h 44"/>
                <a:gd name="T10" fmla="*/ 128 w 256"/>
                <a:gd name="T11" fmla="*/ 8 h 44"/>
                <a:gd name="T12" fmla="*/ 116 w 256"/>
                <a:gd name="T13" fmla="*/ 20 h 44"/>
                <a:gd name="T14" fmla="*/ 120 w 256"/>
                <a:gd name="T15" fmla="*/ 28 h 44"/>
                <a:gd name="T16" fmla="*/ 124 w 256"/>
                <a:gd name="T17" fmla="*/ 36 h 44"/>
                <a:gd name="T18" fmla="*/ 124 w 256"/>
                <a:gd name="T19" fmla="*/ 44 h 44"/>
                <a:gd name="T20" fmla="*/ 0 w 256"/>
                <a:gd name="T21" fmla="*/ 44 h 44"/>
                <a:gd name="T22" fmla="*/ 0 w 256"/>
                <a:gd name="T23" fmla="*/ 36 h 44"/>
                <a:gd name="T24" fmla="*/ 116 w 256"/>
                <a:gd name="T25" fmla="*/ 36 h 44"/>
                <a:gd name="T26" fmla="*/ 114 w 256"/>
                <a:gd name="T27" fmla="*/ 33 h 44"/>
                <a:gd name="T28" fmla="*/ 108 w 256"/>
                <a:gd name="T29" fmla="*/ 20 h 44"/>
                <a:gd name="T30" fmla="*/ 128 w 256"/>
                <a:gd name="T31" fmla="*/ 0 h 44"/>
                <a:gd name="T32" fmla="*/ 148 w 256"/>
                <a:gd name="T33" fmla="*/ 20 h 44"/>
                <a:gd name="T34" fmla="*/ 142 w 256"/>
                <a:gd name="T35" fmla="*/ 33 h 44"/>
                <a:gd name="T36" fmla="*/ 140 w 256"/>
                <a:gd name="T37" fmla="*/ 36 h 44"/>
                <a:gd name="T38" fmla="*/ 256 w 256"/>
                <a:gd name="T39" fmla="*/ 36 h 44"/>
                <a:gd name="T40" fmla="*/ 256 w 256"/>
                <a:gd name="T4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 h="44">
                  <a:moveTo>
                    <a:pt x="256" y="44"/>
                  </a:moveTo>
                  <a:cubicBezTo>
                    <a:pt x="132" y="44"/>
                    <a:pt x="132" y="44"/>
                    <a:pt x="132" y="44"/>
                  </a:cubicBezTo>
                  <a:cubicBezTo>
                    <a:pt x="132" y="36"/>
                    <a:pt x="132" y="36"/>
                    <a:pt x="132" y="36"/>
                  </a:cubicBezTo>
                  <a:cubicBezTo>
                    <a:pt x="132" y="33"/>
                    <a:pt x="134" y="31"/>
                    <a:pt x="136" y="28"/>
                  </a:cubicBezTo>
                  <a:cubicBezTo>
                    <a:pt x="138" y="26"/>
                    <a:pt x="140" y="23"/>
                    <a:pt x="140" y="20"/>
                  </a:cubicBezTo>
                  <a:cubicBezTo>
                    <a:pt x="140" y="13"/>
                    <a:pt x="135" y="8"/>
                    <a:pt x="128" y="8"/>
                  </a:cubicBezTo>
                  <a:cubicBezTo>
                    <a:pt x="121" y="8"/>
                    <a:pt x="116" y="13"/>
                    <a:pt x="116" y="20"/>
                  </a:cubicBezTo>
                  <a:cubicBezTo>
                    <a:pt x="116" y="23"/>
                    <a:pt x="118" y="26"/>
                    <a:pt x="120" y="28"/>
                  </a:cubicBezTo>
                  <a:cubicBezTo>
                    <a:pt x="122" y="31"/>
                    <a:pt x="124" y="33"/>
                    <a:pt x="124" y="36"/>
                  </a:cubicBezTo>
                  <a:cubicBezTo>
                    <a:pt x="124" y="44"/>
                    <a:pt x="124" y="44"/>
                    <a:pt x="124" y="44"/>
                  </a:cubicBezTo>
                  <a:cubicBezTo>
                    <a:pt x="0" y="44"/>
                    <a:pt x="0" y="44"/>
                    <a:pt x="0" y="44"/>
                  </a:cubicBezTo>
                  <a:cubicBezTo>
                    <a:pt x="0" y="36"/>
                    <a:pt x="0" y="36"/>
                    <a:pt x="0" y="36"/>
                  </a:cubicBezTo>
                  <a:cubicBezTo>
                    <a:pt x="116" y="36"/>
                    <a:pt x="116" y="36"/>
                    <a:pt x="116" y="36"/>
                  </a:cubicBezTo>
                  <a:cubicBezTo>
                    <a:pt x="116" y="36"/>
                    <a:pt x="115" y="34"/>
                    <a:pt x="114" y="33"/>
                  </a:cubicBezTo>
                  <a:cubicBezTo>
                    <a:pt x="112" y="30"/>
                    <a:pt x="108" y="26"/>
                    <a:pt x="108" y="20"/>
                  </a:cubicBezTo>
                  <a:cubicBezTo>
                    <a:pt x="108" y="9"/>
                    <a:pt x="117" y="0"/>
                    <a:pt x="128" y="0"/>
                  </a:cubicBezTo>
                  <a:cubicBezTo>
                    <a:pt x="139" y="0"/>
                    <a:pt x="148" y="9"/>
                    <a:pt x="148" y="20"/>
                  </a:cubicBezTo>
                  <a:cubicBezTo>
                    <a:pt x="148" y="26"/>
                    <a:pt x="145" y="30"/>
                    <a:pt x="142" y="33"/>
                  </a:cubicBezTo>
                  <a:cubicBezTo>
                    <a:pt x="141" y="34"/>
                    <a:pt x="140" y="35"/>
                    <a:pt x="140" y="36"/>
                  </a:cubicBezTo>
                  <a:cubicBezTo>
                    <a:pt x="256" y="36"/>
                    <a:pt x="256" y="36"/>
                    <a:pt x="256" y="36"/>
                  </a:cubicBezTo>
                  <a:lnTo>
                    <a:pt x="256" y="44"/>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27" name="Freeform 587"/>
            <p:cNvSpPr>
              <a:spLocks/>
            </p:cNvSpPr>
            <p:nvPr/>
          </p:nvSpPr>
          <p:spPr bwMode="auto">
            <a:xfrm>
              <a:off x="7318376" y="3948113"/>
              <a:ext cx="187325" cy="138112"/>
            </a:xfrm>
            <a:custGeom>
              <a:avLst/>
              <a:gdLst>
                <a:gd name="T0" fmla="*/ 104 w 104"/>
                <a:gd name="T1" fmla="*/ 76 h 76"/>
                <a:gd name="T2" fmla="*/ 96 w 104"/>
                <a:gd name="T3" fmla="*/ 76 h 76"/>
                <a:gd name="T4" fmla="*/ 96 w 104"/>
                <a:gd name="T5" fmla="*/ 44 h 76"/>
                <a:gd name="T6" fmla="*/ 56 w 104"/>
                <a:gd name="T7" fmla="*/ 44 h 76"/>
                <a:gd name="T8" fmla="*/ 56 w 104"/>
                <a:gd name="T9" fmla="*/ 36 h 76"/>
                <a:gd name="T10" fmla="*/ 60 w 104"/>
                <a:gd name="T11" fmla="*/ 28 h 76"/>
                <a:gd name="T12" fmla="*/ 64 w 104"/>
                <a:gd name="T13" fmla="*/ 20 h 76"/>
                <a:gd name="T14" fmla="*/ 52 w 104"/>
                <a:gd name="T15" fmla="*/ 8 h 76"/>
                <a:gd name="T16" fmla="*/ 40 w 104"/>
                <a:gd name="T17" fmla="*/ 20 h 76"/>
                <a:gd name="T18" fmla="*/ 44 w 104"/>
                <a:gd name="T19" fmla="*/ 28 h 76"/>
                <a:gd name="T20" fmla="*/ 48 w 104"/>
                <a:gd name="T21" fmla="*/ 36 h 76"/>
                <a:gd name="T22" fmla="*/ 48 w 104"/>
                <a:gd name="T23" fmla="*/ 44 h 76"/>
                <a:gd name="T24" fmla="*/ 8 w 104"/>
                <a:gd name="T25" fmla="*/ 44 h 76"/>
                <a:gd name="T26" fmla="*/ 8 w 104"/>
                <a:gd name="T27" fmla="*/ 64 h 76"/>
                <a:gd name="T28" fmla="*/ 0 w 104"/>
                <a:gd name="T29" fmla="*/ 64 h 76"/>
                <a:gd name="T30" fmla="*/ 0 w 104"/>
                <a:gd name="T31" fmla="*/ 36 h 76"/>
                <a:gd name="T32" fmla="*/ 40 w 104"/>
                <a:gd name="T33" fmla="*/ 36 h 76"/>
                <a:gd name="T34" fmla="*/ 38 w 104"/>
                <a:gd name="T35" fmla="*/ 33 h 76"/>
                <a:gd name="T36" fmla="*/ 32 w 104"/>
                <a:gd name="T37" fmla="*/ 20 h 76"/>
                <a:gd name="T38" fmla="*/ 52 w 104"/>
                <a:gd name="T39" fmla="*/ 0 h 76"/>
                <a:gd name="T40" fmla="*/ 72 w 104"/>
                <a:gd name="T41" fmla="*/ 20 h 76"/>
                <a:gd name="T42" fmla="*/ 66 w 104"/>
                <a:gd name="T43" fmla="*/ 33 h 76"/>
                <a:gd name="T44" fmla="*/ 64 w 104"/>
                <a:gd name="T45" fmla="*/ 36 h 76"/>
                <a:gd name="T46" fmla="*/ 104 w 104"/>
                <a:gd name="T47" fmla="*/ 36 h 76"/>
                <a:gd name="T48" fmla="*/ 104 w 104"/>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76">
                  <a:moveTo>
                    <a:pt x="104" y="76"/>
                  </a:moveTo>
                  <a:cubicBezTo>
                    <a:pt x="96" y="76"/>
                    <a:pt x="96" y="76"/>
                    <a:pt x="96" y="76"/>
                  </a:cubicBezTo>
                  <a:cubicBezTo>
                    <a:pt x="96" y="44"/>
                    <a:pt x="96" y="44"/>
                    <a:pt x="96" y="44"/>
                  </a:cubicBezTo>
                  <a:cubicBezTo>
                    <a:pt x="56" y="44"/>
                    <a:pt x="56" y="44"/>
                    <a:pt x="56" y="44"/>
                  </a:cubicBezTo>
                  <a:cubicBezTo>
                    <a:pt x="56" y="36"/>
                    <a:pt x="56" y="36"/>
                    <a:pt x="56" y="36"/>
                  </a:cubicBezTo>
                  <a:cubicBezTo>
                    <a:pt x="56" y="33"/>
                    <a:pt x="58" y="31"/>
                    <a:pt x="60" y="28"/>
                  </a:cubicBezTo>
                  <a:cubicBezTo>
                    <a:pt x="62" y="26"/>
                    <a:pt x="64" y="23"/>
                    <a:pt x="64" y="20"/>
                  </a:cubicBezTo>
                  <a:cubicBezTo>
                    <a:pt x="64" y="13"/>
                    <a:pt x="59" y="8"/>
                    <a:pt x="52" y="8"/>
                  </a:cubicBezTo>
                  <a:cubicBezTo>
                    <a:pt x="45" y="8"/>
                    <a:pt x="40" y="13"/>
                    <a:pt x="40" y="20"/>
                  </a:cubicBezTo>
                  <a:cubicBezTo>
                    <a:pt x="40" y="23"/>
                    <a:pt x="42" y="26"/>
                    <a:pt x="44" y="28"/>
                  </a:cubicBezTo>
                  <a:cubicBezTo>
                    <a:pt x="46" y="31"/>
                    <a:pt x="48" y="33"/>
                    <a:pt x="48" y="36"/>
                  </a:cubicBezTo>
                  <a:cubicBezTo>
                    <a:pt x="48" y="44"/>
                    <a:pt x="48" y="44"/>
                    <a:pt x="48" y="44"/>
                  </a:cubicBezTo>
                  <a:cubicBezTo>
                    <a:pt x="8" y="44"/>
                    <a:pt x="8" y="44"/>
                    <a:pt x="8" y="44"/>
                  </a:cubicBezTo>
                  <a:cubicBezTo>
                    <a:pt x="8" y="64"/>
                    <a:pt x="8" y="64"/>
                    <a:pt x="8" y="64"/>
                  </a:cubicBezTo>
                  <a:cubicBezTo>
                    <a:pt x="0" y="64"/>
                    <a:pt x="0" y="64"/>
                    <a:pt x="0" y="64"/>
                  </a:cubicBezTo>
                  <a:cubicBezTo>
                    <a:pt x="0" y="36"/>
                    <a:pt x="0" y="36"/>
                    <a:pt x="0" y="36"/>
                  </a:cubicBezTo>
                  <a:cubicBezTo>
                    <a:pt x="40" y="36"/>
                    <a:pt x="40" y="36"/>
                    <a:pt x="40" y="36"/>
                  </a:cubicBezTo>
                  <a:cubicBezTo>
                    <a:pt x="40" y="36"/>
                    <a:pt x="39" y="34"/>
                    <a:pt x="38" y="33"/>
                  </a:cubicBezTo>
                  <a:cubicBezTo>
                    <a:pt x="36" y="30"/>
                    <a:pt x="32" y="26"/>
                    <a:pt x="32" y="20"/>
                  </a:cubicBezTo>
                  <a:cubicBezTo>
                    <a:pt x="32" y="9"/>
                    <a:pt x="41" y="0"/>
                    <a:pt x="52" y="0"/>
                  </a:cubicBezTo>
                  <a:cubicBezTo>
                    <a:pt x="63" y="0"/>
                    <a:pt x="72" y="9"/>
                    <a:pt x="72" y="20"/>
                  </a:cubicBezTo>
                  <a:cubicBezTo>
                    <a:pt x="72" y="26"/>
                    <a:pt x="69" y="30"/>
                    <a:pt x="66" y="33"/>
                  </a:cubicBezTo>
                  <a:cubicBezTo>
                    <a:pt x="65" y="34"/>
                    <a:pt x="64" y="35"/>
                    <a:pt x="64" y="36"/>
                  </a:cubicBezTo>
                  <a:cubicBezTo>
                    <a:pt x="104" y="36"/>
                    <a:pt x="104" y="36"/>
                    <a:pt x="104" y="36"/>
                  </a:cubicBezTo>
                  <a:lnTo>
                    <a:pt x="104" y="7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grpSp>
      <p:grpSp>
        <p:nvGrpSpPr>
          <p:cNvPr id="128" name="Group 127"/>
          <p:cNvGrpSpPr/>
          <p:nvPr/>
        </p:nvGrpSpPr>
        <p:grpSpPr>
          <a:xfrm>
            <a:off x="6024097" y="1140636"/>
            <a:ext cx="346472" cy="345281"/>
            <a:chOff x="7186614" y="1658937"/>
            <a:chExt cx="461963" cy="460375"/>
          </a:xfrm>
        </p:grpSpPr>
        <p:sp>
          <p:nvSpPr>
            <p:cNvPr id="129" name="Freeform 527"/>
            <p:cNvSpPr>
              <a:spLocks noEditPoints="1"/>
            </p:cNvSpPr>
            <p:nvPr/>
          </p:nvSpPr>
          <p:spPr bwMode="auto">
            <a:xfrm>
              <a:off x="7373939" y="1658937"/>
              <a:ext cx="87313" cy="8572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30" name="Freeform 528"/>
            <p:cNvSpPr>
              <a:spLocks noEditPoints="1"/>
            </p:cNvSpPr>
            <p:nvPr/>
          </p:nvSpPr>
          <p:spPr bwMode="auto">
            <a:xfrm>
              <a:off x="7324726" y="1758950"/>
              <a:ext cx="185738" cy="115888"/>
            </a:xfrm>
            <a:custGeom>
              <a:avLst/>
              <a:gdLst>
                <a:gd name="T0" fmla="*/ 104 w 104"/>
                <a:gd name="T1" fmla="*/ 64 h 64"/>
                <a:gd name="T2" fmla="*/ 0 w 104"/>
                <a:gd name="T3" fmla="*/ 64 h 64"/>
                <a:gd name="T4" fmla="*/ 0 w 104"/>
                <a:gd name="T5" fmla="*/ 32 h 64"/>
                <a:gd name="T6" fmla="*/ 32 w 104"/>
                <a:gd name="T7" fmla="*/ 0 h 64"/>
                <a:gd name="T8" fmla="*/ 72 w 104"/>
                <a:gd name="T9" fmla="*/ 0 h 64"/>
                <a:gd name="T10" fmla="*/ 104 w 104"/>
                <a:gd name="T11" fmla="*/ 32 h 64"/>
                <a:gd name="T12" fmla="*/ 104 w 104"/>
                <a:gd name="T13" fmla="*/ 64 h 64"/>
                <a:gd name="T14" fmla="*/ 8 w 104"/>
                <a:gd name="T15" fmla="*/ 56 h 64"/>
                <a:gd name="T16" fmla="*/ 96 w 104"/>
                <a:gd name="T17" fmla="*/ 56 h 64"/>
                <a:gd name="T18" fmla="*/ 96 w 104"/>
                <a:gd name="T19" fmla="*/ 32 h 64"/>
                <a:gd name="T20" fmla="*/ 72 w 104"/>
                <a:gd name="T21" fmla="*/ 8 h 64"/>
                <a:gd name="T22" fmla="*/ 32 w 104"/>
                <a:gd name="T23" fmla="*/ 8 h 64"/>
                <a:gd name="T24" fmla="*/ 8 w 104"/>
                <a:gd name="T25" fmla="*/ 32 h 64"/>
                <a:gd name="T26" fmla="*/ 8 w 104"/>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64">
                  <a:moveTo>
                    <a:pt x="104" y="64"/>
                  </a:moveTo>
                  <a:cubicBezTo>
                    <a:pt x="0" y="64"/>
                    <a:pt x="0" y="64"/>
                    <a:pt x="0" y="64"/>
                  </a:cubicBezTo>
                  <a:cubicBezTo>
                    <a:pt x="0" y="32"/>
                    <a:pt x="0" y="32"/>
                    <a:pt x="0" y="32"/>
                  </a:cubicBezTo>
                  <a:cubicBezTo>
                    <a:pt x="0" y="14"/>
                    <a:pt x="15" y="0"/>
                    <a:pt x="32" y="0"/>
                  </a:cubicBezTo>
                  <a:cubicBezTo>
                    <a:pt x="72" y="0"/>
                    <a:pt x="72" y="0"/>
                    <a:pt x="72" y="0"/>
                  </a:cubicBezTo>
                  <a:cubicBezTo>
                    <a:pt x="90" y="0"/>
                    <a:pt x="104" y="14"/>
                    <a:pt x="104" y="32"/>
                  </a:cubicBezTo>
                  <a:lnTo>
                    <a:pt x="104" y="64"/>
                  </a:lnTo>
                  <a:close/>
                  <a:moveTo>
                    <a:pt x="8" y="56"/>
                  </a:moveTo>
                  <a:cubicBezTo>
                    <a:pt x="96" y="56"/>
                    <a:pt x="96" y="56"/>
                    <a:pt x="96" y="56"/>
                  </a:cubicBezTo>
                  <a:cubicBezTo>
                    <a:pt x="96" y="32"/>
                    <a:pt x="96" y="32"/>
                    <a:pt x="96" y="32"/>
                  </a:cubicBezTo>
                  <a:cubicBezTo>
                    <a:pt x="96" y="19"/>
                    <a:pt x="85" y="8"/>
                    <a:pt x="72" y="8"/>
                  </a:cubicBezTo>
                  <a:cubicBezTo>
                    <a:pt x="32" y="8"/>
                    <a:pt x="32" y="8"/>
                    <a:pt x="32" y="8"/>
                  </a:cubicBezTo>
                  <a:cubicBezTo>
                    <a:pt x="19" y="8"/>
                    <a:pt x="8" y="19"/>
                    <a:pt x="8" y="32"/>
                  </a:cubicBezTo>
                  <a:lnTo>
                    <a:pt x="8" y="5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31" name="Rectangle 529"/>
            <p:cNvSpPr>
              <a:spLocks noChangeArrowheads="1"/>
            </p:cNvSpPr>
            <p:nvPr/>
          </p:nvSpPr>
          <p:spPr bwMode="auto">
            <a:xfrm>
              <a:off x="7367589" y="1831975"/>
              <a:ext cx="14288" cy="365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32" name="Rectangle 530"/>
            <p:cNvSpPr>
              <a:spLocks noChangeArrowheads="1"/>
            </p:cNvSpPr>
            <p:nvPr/>
          </p:nvSpPr>
          <p:spPr bwMode="auto">
            <a:xfrm>
              <a:off x="7453314" y="1831975"/>
              <a:ext cx="14288" cy="3651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33" name="Freeform 531"/>
            <p:cNvSpPr>
              <a:spLocks/>
            </p:cNvSpPr>
            <p:nvPr/>
          </p:nvSpPr>
          <p:spPr bwMode="auto">
            <a:xfrm>
              <a:off x="7475539" y="1687512"/>
              <a:ext cx="173038" cy="274638"/>
            </a:xfrm>
            <a:custGeom>
              <a:avLst/>
              <a:gdLst>
                <a:gd name="T0" fmla="*/ 109 w 109"/>
                <a:gd name="T1" fmla="*/ 173 h 173"/>
                <a:gd name="T2" fmla="*/ 41 w 109"/>
                <a:gd name="T3" fmla="*/ 173 h 173"/>
                <a:gd name="T4" fmla="*/ 41 w 109"/>
                <a:gd name="T5" fmla="*/ 163 h 173"/>
                <a:gd name="T6" fmla="*/ 100 w 109"/>
                <a:gd name="T7" fmla="*/ 163 h 173"/>
                <a:gd name="T8" fmla="*/ 100 w 109"/>
                <a:gd name="T9" fmla="*/ 9 h 173"/>
                <a:gd name="T10" fmla="*/ 0 w 109"/>
                <a:gd name="T11" fmla="*/ 9 h 173"/>
                <a:gd name="T12" fmla="*/ 0 w 109"/>
                <a:gd name="T13" fmla="*/ 0 h 173"/>
                <a:gd name="T14" fmla="*/ 109 w 109"/>
                <a:gd name="T15" fmla="*/ 0 h 173"/>
                <a:gd name="T16" fmla="*/ 109 w 109"/>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73">
                  <a:moveTo>
                    <a:pt x="109" y="173"/>
                  </a:moveTo>
                  <a:lnTo>
                    <a:pt x="41" y="173"/>
                  </a:lnTo>
                  <a:lnTo>
                    <a:pt x="41" y="163"/>
                  </a:lnTo>
                  <a:lnTo>
                    <a:pt x="100" y="163"/>
                  </a:lnTo>
                  <a:lnTo>
                    <a:pt x="100" y="9"/>
                  </a:lnTo>
                  <a:lnTo>
                    <a:pt x="0" y="9"/>
                  </a:lnTo>
                  <a:lnTo>
                    <a:pt x="0" y="0"/>
                  </a:lnTo>
                  <a:lnTo>
                    <a:pt x="109" y="0"/>
                  </a:lnTo>
                  <a:lnTo>
                    <a:pt x="109" y="17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34" name="Freeform 532"/>
            <p:cNvSpPr>
              <a:spLocks/>
            </p:cNvSpPr>
            <p:nvPr/>
          </p:nvSpPr>
          <p:spPr bwMode="auto">
            <a:xfrm>
              <a:off x="7186614" y="1687512"/>
              <a:ext cx="173038" cy="274638"/>
            </a:xfrm>
            <a:custGeom>
              <a:avLst/>
              <a:gdLst>
                <a:gd name="T0" fmla="*/ 68 w 109"/>
                <a:gd name="T1" fmla="*/ 173 h 173"/>
                <a:gd name="T2" fmla="*/ 0 w 109"/>
                <a:gd name="T3" fmla="*/ 173 h 173"/>
                <a:gd name="T4" fmla="*/ 0 w 109"/>
                <a:gd name="T5" fmla="*/ 0 h 173"/>
                <a:gd name="T6" fmla="*/ 109 w 109"/>
                <a:gd name="T7" fmla="*/ 0 h 173"/>
                <a:gd name="T8" fmla="*/ 109 w 109"/>
                <a:gd name="T9" fmla="*/ 9 h 173"/>
                <a:gd name="T10" fmla="*/ 9 w 109"/>
                <a:gd name="T11" fmla="*/ 9 h 173"/>
                <a:gd name="T12" fmla="*/ 9 w 109"/>
                <a:gd name="T13" fmla="*/ 163 h 173"/>
                <a:gd name="T14" fmla="*/ 68 w 109"/>
                <a:gd name="T15" fmla="*/ 163 h 173"/>
                <a:gd name="T16" fmla="*/ 68 w 109"/>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73">
                  <a:moveTo>
                    <a:pt x="68" y="173"/>
                  </a:moveTo>
                  <a:lnTo>
                    <a:pt x="0" y="173"/>
                  </a:lnTo>
                  <a:lnTo>
                    <a:pt x="0" y="0"/>
                  </a:lnTo>
                  <a:lnTo>
                    <a:pt x="109" y="0"/>
                  </a:lnTo>
                  <a:lnTo>
                    <a:pt x="109" y="9"/>
                  </a:lnTo>
                  <a:lnTo>
                    <a:pt x="9" y="9"/>
                  </a:lnTo>
                  <a:lnTo>
                    <a:pt x="9" y="163"/>
                  </a:lnTo>
                  <a:lnTo>
                    <a:pt x="68" y="163"/>
                  </a:lnTo>
                  <a:lnTo>
                    <a:pt x="68" y="173"/>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35" name="Freeform 533"/>
            <p:cNvSpPr>
              <a:spLocks noEditPoints="1"/>
            </p:cNvSpPr>
            <p:nvPr/>
          </p:nvSpPr>
          <p:spPr bwMode="auto">
            <a:xfrm>
              <a:off x="7280276" y="1860550"/>
              <a:ext cx="274638" cy="57150"/>
            </a:xfrm>
            <a:custGeom>
              <a:avLst/>
              <a:gdLst>
                <a:gd name="T0" fmla="*/ 173 w 173"/>
                <a:gd name="T1" fmla="*/ 36 h 36"/>
                <a:gd name="T2" fmla="*/ 0 w 173"/>
                <a:gd name="T3" fmla="*/ 36 h 36"/>
                <a:gd name="T4" fmla="*/ 0 w 173"/>
                <a:gd name="T5" fmla="*/ 0 h 36"/>
                <a:gd name="T6" fmla="*/ 173 w 173"/>
                <a:gd name="T7" fmla="*/ 0 h 36"/>
                <a:gd name="T8" fmla="*/ 173 w 173"/>
                <a:gd name="T9" fmla="*/ 36 h 36"/>
                <a:gd name="T10" fmla="*/ 9 w 173"/>
                <a:gd name="T11" fmla="*/ 27 h 36"/>
                <a:gd name="T12" fmla="*/ 164 w 173"/>
                <a:gd name="T13" fmla="*/ 27 h 36"/>
                <a:gd name="T14" fmla="*/ 164 w 173"/>
                <a:gd name="T15" fmla="*/ 9 h 36"/>
                <a:gd name="T16" fmla="*/ 9 w 173"/>
                <a:gd name="T17" fmla="*/ 9 h 36"/>
                <a:gd name="T18" fmla="*/ 9 w 173"/>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36">
                  <a:moveTo>
                    <a:pt x="173" y="36"/>
                  </a:moveTo>
                  <a:lnTo>
                    <a:pt x="0" y="36"/>
                  </a:lnTo>
                  <a:lnTo>
                    <a:pt x="0" y="0"/>
                  </a:lnTo>
                  <a:lnTo>
                    <a:pt x="173" y="0"/>
                  </a:lnTo>
                  <a:lnTo>
                    <a:pt x="173" y="36"/>
                  </a:lnTo>
                  <a:close/>
                  <a:moveTo>
                    <a:pt x="9" y="27"/>
                  </a:moveTo>
                  <a:lnTo>
                    <a:pt x="164" y="27"/>
                  </a:lnTo>
                  <a:lnTo>
                    <a:pt x="164" y="9"/>
                  </a:lnTo>
                  <a:lnTo>
                    <a:pt x="9" y="9"/>
                  </a:lnTo>
                  <a:lnTo>
                    <a:pt x="9" y="27"/>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36" name="Freeform 534"/>
            <p:cNvSpPr>
              <a:spLocks/>
            </p:cNvSpPr>
            <p:nvPr/>
          </p:nvSpPr>
          <p:spPr bwMode="auto">
            <a:xfrm>
              <a:off x="7324726" y="1903412"/>
              <a:ext cx="185738" cy="215900"/>
            </a:xfrm>
            <a:custGeom>
              <a:avLst/>
              <a:gdLst>
                <a:gd name="T0" fmla="*/ 117 w 117"/>
                <a:gd name="T1" fmla="*/ 136 h 136"/>
                <a:gd name="T2" fmla="*/ 108 w 117"/>
                <a:gd name="T3" fmla="*/ 136 h 136"/>
                <a:gd name="T4" fmla="*/ 108 w 117"/>
                <a:gd name="T5" fmla="*/ 9 h 136"/>
                <a:gd name="T6" fmla="*/ 9 w 117"/>
                <a:gd name="T7" fmla="*/ 9 h 136"/>
                <a:gd name="T8" fmla="*/ 9 w 117"/>
                <a:gd name="T9" fmla="*/ 136 h 136"/>
                <a:gd name="T10" fmla="*/ 0 w 117"/>
                <a:gd name="T11" fmla="*/ 136 h 136"/>
                <a:gd name="T12" fmla="*/ 0 w 117"/>
                <a:gd name="T13" fmla="*/ 0 h 136"/>
                <a:gd name="T14" fmla="*/ 117 w 117"/>
                <a:gd name="T15" fmla="*/ 0 h 136"/>
                <a:gd name="T16" fmla="*/ 117 w 117"/>
                <a:gd name="T1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36">
                  <a:moveTo>
                    <a:pt x="117" y="136"/>
                  </a:moveTo>
                  <a:lnTo>
                    <a:pt x="108" y="136"/>
                  </a:lnTo>
                  <a:lnTo>
                    <a:pt x="108" y="9"/>
                  </a:lnTo>
                  <a:lnTo>
                    <a:pt x="9" y="9"/>
                  </a:lnTo>
                  <a:lnTo>
                    <a:pt x="9" y="136"/>
                  </a:lnTo>
                  <a:lnTo>
                    <a:pt x="0" y="136"/>
                  </a:lnTo>
                  <a:lnTo>
                    <a:pt x="0" y="0"/>
                  </a:lnTo>
                  <a:lnTo>
                    <a:pt x="117" y="0"/>
                  </a:lnTo>
                  <a:lnTo>
                    <a:pt x="117" y="136"/>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37" name="Freeform 535"/>
            <p:cNvSpPr>
              <a:spLocks noEditPoints="1"/>
            </p:cNvSpPr>
            <p:nvPr/>
          </p:nvSpPr>
          <p:spPr bwMode="auto">
            <a:xfrm>
              <a:off x="7367589" y="1946275"/>
              <a:ext cx="100013" cy="144463"/>
            </a:xfrm>
            <a:custGeom>
              <a:avLst/>
              <a:gdLst>
                <a:gd name="T0" fmla="*/ 63 w 63"/>
                <a:gd name="T1" fmla="*/ 91 h 91"/>
                <a:gd name="T2" fmla="*/ 0 w 63"/>
                <a:gd name="T3" fmla="*/ 91 h 91"/>
                <a:gd name="T4" fmla="*/ 0 w 63"/>
                <a:gd name="T5" fmla="*/ 0 h 91"/>
                <a:gd name="T6" fmla="*/ 63 w 63"/>
                <a:gd name="T7" fmla="*/ 0 h 91"/>
                <a:gd name="T8" fmla="*/ 63 w 63"/>
                <a:gd name="T9" fmla="*/ 91 h 91"/>
                <a:gd name="T10" fmla="*/ 9 w 63"/>
                <a:gd name="T11" fmla="*/ 82 h 91"/>
                <a:gd name="T12" fmla="*/ 54 w 63"/>
                <a:gd name="T13" fmla="*/ 82 h 91"/>
                <a:gd name="T14" fmla="*/ 54 w 63"/>
                <a:gd name="T15" fmla="*/ 10 h 91"/>
                <a:gd name="T16" fmla="*/ 9 w 63"/>
                <a:gd name="T17" fmla="*/ 10 h 91"/>
                <a:gd name="T18" fmla="*/ 9 w 63"/>
                <a:gd name="T19"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91">
                  <a:moveTo>
                    <a:pt x="63" y="91"/>
                  </a:moveTo>
                  <a:lnTo>
                    <a:pt x="0" y="91"/>
                  </a:lnTo>
                  <a:lnTo>
                    <a:pt x="0" y="0"/>
                  </a:lnTo>
                  <a:lnTo>
                    <a:pt x="63" y="0"/>
                  </a:lnTo>
                  <a:lnTo>
                    <a:pt x="63" y="91"/>
                  </a:lnTo>
                  <a:close/>
                  <a:moveTo>
                    <a:pt x="9" y="82"/>
                  </a:moveTo>
                  <a:lnTo>
                    <a:pt x="54" y="82"/>
                  </a:lnTo>
                  <a:lnTo>
                    <a:pt x="54" y="10"/>
                  </a:lnTo>
                  <a:lnTo>
                    <a:pt x="9" y="10"/>
                  </a:lnTo>
                  <a:lnTo>
                    <a:pt x="9" y="82"/>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38" name="Rectangle 536"/>
            <p:cNvSpPr>
              <a:spLocks noChangeArrowheads="1"/>
            </p:cNvSpPr>
            <p:nvPr/>
          </p:nvSpPr>
          <p:spPr bwMode="auto">
            <a:xfrm>
              <a:off x="7410451" y="178911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39" name="Rectangle 537"/>
            <p:cNvSpPr>
              <a:spLocks noChangeArrowheads="1"/>
            </p:cNvSpPr>
            <p:nvPr/>
          </p:nvSpPr>
          <p:spPr bwMode="auto">
            <a:xfrm>
              <a:off x="7410451" y="1817687"/>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grpSp>
      <p:grpSp>
        <p:nvGrpSpPr>
          <p:cNvPr id="140" name="Group 139"/>
          <p:cNvGrpSpPr/>
          <p:nvPr/>
        </p:nvGrpSpPr>
        <p:grpSpPr>
          <a:xfrm>
            <a:off x="6032802" y="574350"/>
            <a:ext cx="345282" cy="323850"/>
            <a:chOff x="3937001" y="1687512"/>
            <a:chExt cx="460376" cy="431800"/>
          </a:xfrm>
        </p:grpSpPr>
        <p:sp>
          <p:nvSpPr>
            <p:cNvPr id="141" name="Rectangle 5"/>
            <p:cNvSpPr>
              <a:spLocks noChangeArrowheads="1"/>
            </p:cNvSpPr>
            <p:nvPr/>
          </p:nvSpPr>
          <p:spPr bwMode="auto">
            <a:xfrm>
              <a:off x="4008439" y="1990725"/>
              <a:ext cx="14288" cy="857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42" name="Rectangle 6"/>
            <p:cNvSpPr>
              <a:spLocks noChangeArrowheads="1"/>
            </p:cNvSpPr>
            <p:nvPr/>
          </p:nvSpPr>
          <p:spPr bwMode="auto">
            <a:xfrm>
              <a:off x="4037014" y="1982787"/>
              <a:ext cx="14288" cy="936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43" name="Rectangle 7"/>
            <p:cNvSpPr>
              <a:spLocks noChangeArrowheads="1"/>
            </p:cNvSpPr>
            <p:nvPr/>
          </p:nvSpPr>
          <p:spPr bwMode="auto">
            <a:xfrm>
              <a:off x="4065589" y="1954212"/>
              <a:ext cx="14288" cy="1222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44" name="Rectangle 8"/>
            <p:cNvSpPr>
              <a:spLocks noChangeArrowheads="1"/>
            </p:cNvSpPr>
            <p:nvPr/>
          </p:nvSpPr>
          <p:spPr bwMode="auto">
            <a:xfrm>
              <a:off x="4095751" y="1939925"/>
              <a:ext cx="14288" cy="13652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45" name="Rectangle 9"/>
            <p:cNvSpPr>
              <a:spLocks noChangeArrowheads="1"/>
            </p:cNvSpPr>
            <p:nvPr/>
          </p:nvSpPr>
          <p:spPr bwMode="auto">
            <a:xfrm>
              <a:off x="4124326" y="1931987"/>
              <a:ext cx="14288" cy="1444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46" name="Rectangle 10"/>
            <p:cNvSpPr>
              <a:spLocks noChangeArrowheads="1"/>
            </p:cNvSpPr>
            <p:nvPr/>
          </p:nvSpPr>
          <p:spPr bwMode="auto">
            <a:xfrm>
              <a:off x="4152901" y="1903412"/>
              <a:ext cx="14288" cy="1730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47" name="Rectangle 11"/>
            <p:cNvSpPr>
              <a:spLocks noChangeArrowheads="1"/>
            </p:cNvSpPr>
            <p:nvPr/>
          </p:nvSpPr>
          <p:spPr bwMode="auto">
            <a:xfrm>
              <a:off x="4181476" y="1903412"/>
              <a:ext cx="14288" cy="1730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48" name="Rectangle 12"/>
            <p:cNvSpPr>
              <a:spLocks noChangeArrowheads="1"/>
            </p:cNvSpPr>
            <p:nvPr/>
          </p:nvSpPr>
          <p:spPr bwMode="auto">
            <a:xfrm>
              <a:off x="4210051" y="1903412"/>
              <a:ext cx="14288" cy="17303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49" name="Rectangle 13"/>
            <p:cNvSpPr>
              <a:spLocks noChangeArrowheads="1"/>
            </p:cNvSpPr>
            <p:nvPr/>
          </p:nvSpPr>
          <p:spPr bwMode="auto">
            <a:xfrm>
              <a:off x="4238626" y="1846262"/>
              <a:ext cx="14288" cy="2301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50" name="Rectangle 14"/>
            <p:cNvSpPr>
              <a:spLocks noChangeArrowheads="1"/>
            </p:cNvSpPr>
            <p:nvPr/>
          </p:nvSpPr>
          <p:spPr bwMode="auto">
            <a:xfrm>
              <a:off x="4267201" y="1846262"/>
              <a:ext cx="14288" cy="2301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51" name="Rectangle 15"/>
            <p:cNvSpPr>
              <a:spLocks noChangeArrowheads="1"/>
            </p:cNvSpPr>
            <p:nvPr/>
          </p:nvSpPr>
          <p:spPr bwMode="auto">
            <a:xfrm>
              <a:off x="4295776" y="1846262"/>
              <a:ext cx="15875" cy="2301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52" name="Rectangle 16"/>
            <p:cNvSpPr>
              <a:spLocks noChangeArrowheads="1"/>
            </p:cNvSpPr>
            <p:nvPr/>
          </p:nvSpPr>
          <p:spPr bwMode="auto">
            <a:xfrm>
              <a:off x="4325939" y="1817687"/>
              <a:ext cx="14288" cy="258763"/>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53" name="Freeform 17"/>
            <p:cNvSpPr>
              <a:spLocks/>
            </p:cNvSpPr>
            <p:nvPr/>
          </p:nvSpPr>
          <p:spPr bwMode="auto">
            <a:xfrm>
              <a:off x="3979864" y="1774825"/>
              <a:ext cx="417513" cy="301625"/>
            </a:xfrm>
            <a:custGeom>
              <a:avLst/>
              <a:gdLst>
                <a:gd name="T0" fmla="*/ 232 w 232"/>
                <a:gd name="T1" fmla="*/ 168 h 168"/>
                <a:gd name="T2" fmla="*/ 224 w 232"/>
                <a:gd name="T3" fmla="*/ 168 h 168"/>
                <a:gd name="T4" fmla="*/ 224 w 232"/>
                <a:gd name="T5" fmla="*/ 8 h 168"/>
                <a:gd name="T6" fmla="*/ 214 w 232"/>
                <a:gd name="T7" fmla="*/ 8 h 168"/>
                <a:gd name="T8" fmla="*/ 199 w 232"/>
                <a:gd name="T9" fmla="*/ 26 h 168"/>
                <a:gd name="T10" fmla="*/ 199 w 232"/>
                <a:gd name="T11" fmla="*/ 27 h 168"/>
                <a:gd name="T12" fmla="*/ 179 w 232"/>
                <a:gd name="T13" fmla="*/ 43 h 168"/>
                <a:gd name="T14" fmla="*/ 176 w 232"/>
                <a:gd name="T15" fmla="*/ 44 h 168"/>
                <a:gd name="T16" fmla="*/ 151 w 232"/>
                <a:gd name="T17" fmla="*/ 44 h 168"/>
                <a:gd name="T18" fmla="*/ 136 w 232"/>
                <a:gd name="T19" fmla="*/ 74 h 168"/>
                <a:gd name="T20" fmla="*/ 132 w 232"/>
                <a:gd name="T21" fmla="*/ 76 h 168"/>
                <a:gd name="T22" fmla="*/ 120 w 232"/>
                <a:gd name="T23" fmla="*/ 76 h 168"/>
                <a:gd name="T24" fmla="*/ 119 w 232"/>
                <a:gd name="T25" fmla="*/ 76 h 168"/>
                <a:gd name="T26" fmla="*/ 105 w 232"/>
                <a:gd name="T27" fmla="*/ 72 h 168"/>
                <a:gd name="T28" fmla="*/ 83 w 232"/>
                <a:gd name="T29" fmla="*/ 95 h 168"/>
                <a:gd name="T30" fmla="*/ 80 w 232"/>
                <a:gd name="T31" fmla="*/ 96 h 168"/>
                <a:gd name="T32" fmla="*/ 58 w 232"/>
                <a:gd name="T33" fmla="*/ 96 h 168"/>
                <a:gd name="T34" fmla="*/ 44 w 232"/>
                <a:gd name="T35" fmla="*/ 118 h 168"/>
                <a:gd name="T36" fmla="*/ 40 w 232"/>
                <a:gd name="T37" fmla="*/ 120 h 168"/>
                <a:gd name="T38" fmla="*/ 22 w 232"/>
                <a:gd name="T39" fmla="*/ 120 h 168"/>
                <a:gd name="T40" fmla="*/ 8 w 232"/>
                <a:gd name="T41" fmla="*/ 137 h 168"/>
                <a:gd name="T42" fmla="*/ 8 w 232"/>
                <a:gd name="T43" fmla="*/ 168 h 168"/>
                <a:gd name="T44" fmla="*/ 0 w 232"/>
                <a:gd name="T45" fmla="*/ 168 h 168"/>
                <a:gd name="T46" fmla="*/ 0 w 232"/>
                <a:gd name="T47" fmla="*/ 136 h 168"/>
                <a:gd name="T48" fmla="*/ 1 w 232"/>
                <a:gd name="T49" fmla="*/ 134 h 168"/>
                <a:gd name="T50" fmla="*/ 17 w 232"/>
                <a:gd name="T51" fmla="*/ 114 h 168"/>
                <a:gd name="T52" fmla="*/ 20 w 232"/>
                <a:gd name="T53" fmla="*/ 112 h 168"/>
                <a:gd name="T54" fmla="*/ 38 w 232"/>
                <a:gd name="T55" fmla="*/ 112 h 168"/>
                <a:gd name="T56" fmla="*/ 53 w 232"/>
                <a:gd name="T57" fmla="*/ 90 h 168"/>
                <a:gd name="T58" fmla="*/ 56 w 232"/>
                <a:gd name="T59" fmla="*/ 88 h 168"/>
                <a:gd name="T60" fmla="*/ 79 w 232"/>
                <a:gd name="T61" fmla="*/ 88 h 168"/>
                <a:gd name="T62" fmla="*/ 101 w 232"/>
                <a:gd name="T63" fmla="*/ 65 h 168"/>
                <a:gd name="T64" fmla="*/ 105 w 232"/>
                <a:gd name="T65" fmla="*/ 64 h 168"/>
                <a:gd name="T66" fmla="*/ 121 w 232"/>
                <a:gd name="T67" fmla="*/ 68 h 168"/>
                <a:gd name="T68" fmla="*/ 130 w 232"/>
                <a:gd name="T69" fmla="*/ 68 h 168"/>
                <a:gd name="T70" fmla="*/ 145 w 232"/>
                <a:gd name="T71" fmla="*/ 38 h 168"/>
                <a:gd name="T72" fmla="*/ 148 w 232"/>
                <a:gd name="T73" fmla="*/ 36 h 168"/>
                <a:gd name="T74" fmla="*/ 175 w 232"/>
                <a:gd name="T75" fmla="*/ 36 h 168"/>
                <a:gd name="T76" fmla="*/ 193 w 232"/>
                <a:gd name="T77" fmla="*/ 21 h 168"/>
                <a:gd name="T78" fmla="*/ 209 w 232"/>
                <a:gd name="T79" fmla="*/ 2 h 168"/>
                <a:gd name="T80" fmla="*/ 212 w 232"/>
                <a:gd name="T81" fmla="*/ 0 h 168"/>
                <a:gd name="T82" fmla="*/ 228 w 232"/>
                <a:gd name="T83" fmla="*/ 0 h 168"/>
                <a:gd name="T84" fmla="*/ 232 w 232"/>
                <a:gd name="T85" fmla="*/ 4 h 168"/>
                <a:gd name="T86" fmla="*/ 232 w 232"/>
                <a:gd name="T8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168">
                  <a:moveTo>
                    <a:pt x="232" y="168"/>
                  </a:moveTo>
                  <a:cubicBezTo>
                    <a:pt x="224" y="168"/>
                    <a:pt x="224" y="168"/>
                    <a:pt x="224" y="168"/>
                  </a:cubicBezTo>
                  <a:cubicBezTo>
                    <a:pt x="224" y="8"/>
                    <a:pt x="224" y="8"/>
                    <a:pt x="224" y="8"/>
                  </a:cubicBezTo>
                  <a:cubicBezTo>
                    <a:pt x="214" y="8"/>
                    <a:pt x="214" y="8"/>
                    <a:pt x="214" y="8"/>
                  </a:cubicBezTo>
                  <a:cubicBezTo>
                    <a:pt x="199" y="26"/>
                    <a:pt x="199" y="26"/>
                    <a:pt x="199" y="26"/>
                  </a:cubicBezTo>
                  <a:cubicBezTo>
                    <a:pt x="199" y="27"/>
                    <a:pt x="199" y="27"/>
                    <a:pt x="199" y="27"/>
                  </a:cubicBezTo>
                  <a:cubicBezTo>
                    <a:pt x="179" y="43"/>
                    <a:pt x="179" y="43"/>
                    <a:pt x="179" y="43"/>
                  </a:cubicBezTo>
                  <a:cubicBezTo>
                    <a:pt x="178" y="44"/>
                    <a:pt x="177" y="44"/>
                    <a:pt x="176" y="44"/>
                  </a:cubicBezTo>
                  <a:cubicBezTo>
                    <a:pt x="151" y="44"/>
                    <a:pt x="151" y="44"/>
                    <a:pt x="151" y="44"/>
                  </a:cubicBezTo>
                  <a:cubicBezTo>
                    <a:pt x="136" y="74"/>
                    <a:pt x="136" y="74"/>
                    <a:pt x="136" y="74"/>
                  </a:cubicBezTo>
                  <a:cubicBezTo>
                    <a:pt x="135" y="75"/>
                    <a:pt x="134" y="76"/>
                    <a:pt x="132" y="76"/>
                  </a:cubicBezTo>
                  <a:cubicBezTo>
                    <a:pt x="120" y="76"/>
                    <a:pt x="120" y="76"/>
                    <a:pt x="120" y="76"/>
                  </a:cubicBezTo>
                  <a:cubicBezTo>
                    <a:pt x="120" y="76"/>
                    <a:pt x="120" y="76"/>
                    <a:pt x="119" y="76"/>
                  </a:cubicBezTo>
                  <a:cubicBezTo>
                    <a:pt x="105" y="72"/>
                    <a:pt x="105" y="72"/>
                    <a:pt x="105" y="72"/>
                  </a:cubicBezTo>
                  <a:cubicBezTo>
                    <a:pt x="83" y="95"/>
                    <a:pt x="83" y="95"/>
                    <a:pt x="83" y="95"/>
                  </a:cubicBezTo>
                  <a:cubicBezTo>
                    <a:pt x="82" y="96"/>
                    <a:pt x="81" y="96"/>
                    <a:pt x="80" y="96"/>
                  </a:cubicBezTo>
                  <a:cubicBezTo>
                    <a:pt x="58" y="96"/>
                    <a:pt x="58" y="96"/>
                    <a:pt x="58" y="96"/>
                  </a:cubicBezTo>
                  <a:cubicBezTo>
                    <a:pt x="44" y="118"/>
                    <a:pt x="44" y="118"/>
                    <a:pt x="44" y="118"/>
                  </a:cubicBezTo>
                  <a:cubicBezTo>
                    <a:pt x="43" y="119"/>
                    <a:pt x="42" y="120"/>
                    <a:pt x="40" y="120"/>
                  </a:cubicBezTo>
                  <a:cubicBezTo>
                    <a:pt x="22" y="120"/>
                    <a:pt x="22" y="120"/>
                    <a:pt x="22" y="120"/>
                  </a:cubicBezTo>
                  <a:cubicBezTo>
                    <a:pt x="8" y="137"/>
                    <a:pt x="8" y="137"/>
                    <a:pt x="8" y="137"/>
                  </a:cubicBezTo>
                  <a:cubicBezTo>
                    <a:pt x="8" y="168"/>
                    <a:pt x="8" y="168"/>
                    <a:pt x="8" y="168"/>
                  </a:cubicBezTo>
                  <a:cubicBezTo>
                    <a:pt x="0" y="168"/>
                    <a:pt x="0" y="168"/>
                    <a:pt x="0" y="168"/>
                  </a:cubicBezTo>
                  <a:cubicBezTo>
                    <a:pt x="0" y="136"/>
                    <a:pt x="0" y="136"/>
                    <a:pt x="0" y="136"/>
                  </a:cubicBezTo>
                  <a:cubicBezTo>
                    <a:pt x="0" y="135"/>
                    <a:pt x="1" y="134"/>
                    <a:pt x="1" y="134"/>
                  </a:cubicBezTo>
                  <a:cubicBezTo>
                    <a:pt x="17" y="114"/>
                    <a:pt x="17" y="114"/>
                    <a:pt x="17" y="114"/>
                  </a:cubicBezTo>
                  <a:cubicBezTo>
                    <a:pt x="18" y="113"/>
                    <a:pt x="19" y="112"/>
                    <a:pt x="20" y="112"/>
                  </a:cubicBezTo>
                  <a:cubicBezTo>
                    <a:pt x="38" y="112"/>
                    <a:pt x="38" y="112"/>
                    <a:pt x="38" y="112"/>
                  </a:cubicBezTo>
                  <a:cubicBezTo>
                    <a:pt x="53" y="90"/>
                    <a:pt x="53" y="90"/>
                    <a:pt x="53" y="90"/>
                  </a:cubicBezTo>
                  <a:cubicBezTo>
                    <a:pt x="54" y="89"/>
                    <a:pt x="55" y="88"/>
                    <a:pt x="56" y="88"/>
                  </a:cubicBezTo>
                  <a:cubicBezTo>
                    <a:pt x="79" y="88"/>
                    <a:pt x="79" y="88"/>
                    <a:pt x="79" y="88"/>
                  </a:cubicBezTo>
                  <a:cubicBezTo>
                    <a:pt x="101" y="65"/>
                    <a:pt x="101" y="65"/>
                    <a:pt x="101" y="65"/>
                  </a:cubicBezTo>
                  <a:cubicBezTo>
                    <a:pt x="102" y="64"/>
                    <a:pt x="104" y="64"/>
                    <a:pt x="105" y="64"/>
                  </a:cubicBezTo>
                  <a:cubicBezTo>
                    <a:pt x="121" y="68"/>
                    <a:pt x="121" y="68"/>
                    <a:pt x="121" y="68"/>
                  </a:cubicBezTo>
                  <a:cubicBezTo>
                    <a:pt x="130" y="68"/>
                    <a:pt x="130" y="68"/>
                    <a:pt x="130" y="68"/>
                  </a:cubicBezTo>
                  <a:cubicBezTo>
                    <a:pt x="145" y="38"/>
                    <a:pt x="145" y="38"/>
                    <a:pt x="145" y="38"/>
                  </a:cubicBezTo>
                  <a:cubicBezTo>
                    <a:pt x="145" y="37"/>
                    <a:pt x="147" y="36"/>
                    <a:pt x="148" y="36"/>
                  </a:cubicBezTo>
                  <a:cubicBezTo>
                    <a:pt x="175" y="36"/>
                    <a:pt x="175" y="36"/>
                    <a:pt x="175" y="36"/>
                  </a:cubicBezTo>
                  <a:cubicBezTo>
                    <a:pt x="193" y="21"/>
                    <a:pt x="193" y="21"/>
                    <a:pt x="193" y="21"/>
                  </a:cubicBezTo>
                  <a:cubicBezTo>
                    <a:pt x="209" y="2"/>
                    <a:pt x="209" y="2"/>
                    <a:pt x="209" y="2"/>
                  </a:cubicBezTo>
                  <a:cubicBezTo>
                    <a:pt x="210" y="1"/>
                    <a:pt x="211" y="0"/>
                    <a:pt x="212" y="0"/>
                  </a:cubicBezTo>
                  <a:cubicBezTo>
                    <a:pt x="228" y="0"/>
                    <a:pt x="228" y="0"/>
                    <a:pt x="228" y="0"/>
                  </a:cubicBezTo>
                  <a:cubicBezTo>
                    <a:pt x="230" y="0"/>
                    <a:pt x="232" y="2"/>
                    <a:pt x="232" y="4"/>
                  </a:cubicBezTo>
                  <a:lnTo>
                    <a:pt x="232" y="168"/>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54" name="Rectangle 18"/>
            <p:cNvSpPr>
              <a:spLocks noChangeArrowheads="1"/>
            </p:cNvSpPr>
            <p:nvPr/>
          </p:nvSpPr>
          <p:spPr bwMode="auto">
            <a:xfrm>
              <a:off x="4354514" y="1781175"/>
              <a:ext cx="14288" cy="2952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55" name="Rectangle 19"/>
            <p:cNvSpPr>
              <a:spLocks noChangeArrowheads="1"/>
            </p:cNvSpPr>
            <p:nvPr/>
          </p:nvSpPr>
          <p:spPr bwMode="auto">
            <a:xfrm>
              <a:off x="3979864" y="1730375"/>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56" name="Rectangle 20"/>
            <p:cNvSpPr>
              <a:spLocks noChangeArrowheads="1"/>
            </p:cNvSpPr>
            <p:nvPr/>
          </p:nvSpPr>
          <p:spPr bwMode="auto">
            <a:xfrm>
              <a:off x="3979864" y="1758950"/>
              <a:ext cx="14288"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57" name="Rectangle 21"/>
            <p:cNvSpPr>
              <a:spLocks noChangeArrowheads="1"/>
            </p:cNvSpPr>
            <p:nvPr/>
          </p:nvSpPr>
          <p:spPr bwMode="auto">
            <a:xfrm>
              <a:off x="3979864" y="1789112"/>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58" name="Rectangle 22"/>
            <p:cNvSpPr>
              <a:spLocks noChangeArrowheads="1"/>
            </p:cNvSpPr>
            <p:nvPr/>
          </p:nvSpPr>
          <p:spPr bwMode="auto">
            <a:xfrm>
              <a:off x="3979864" y="1817687"/>
              <a:ext cx="14288"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59" name="Rectangle 23"/>
            <p:cNvSpPr>
              <a:spLocks noChangeArrowheads="1"/>
            </p:cNvSpPr>
            <p:nvPr/>
          </p:nvSpPr>
          <p:spPr bwMode="auto">
            <a:xfrm>
              <a:off x="4008439" y="1730375"/>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60" name="Rectangle 24"/>
            <p:cNvSpPr>
              <a:spLocks noChangeArrowheads="1"/>
            </p:cNvSpPr>
            <p:nvPr/>
          </p:nvSpPr>
          <p:spPr bwMode="auto">
            <a:xfrm>
              <a:off x="4008439" y="1758950"/>
              <a:ext cx="130175" cy="15875"/>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61" name="Rectangle 25"/>
            <p:cNvSpPr>
              <a:spLocks noChangeArrowheads="1"/>
            </p:cNvSpPr>
            <p:nvPr/>
          </p:nvSpPr>
          <p:spPr bwMode="auto">
            <a:xfrm>
              <a:off x="4008439" y="1789112"/>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62" name="Rectangle 26"/>
            <p:cNvSpPr>
              <a:spLocks noChangeArrowheads="1"/>
            </p:cNvSpPr>
            <p:nvPr/>
          </p:nvSpPr>
          <p:spPr bwMode="auto">
            <a:xfrm>
              <a:off x="4008439" y="1817687"/>
              <a:ext cx="130175" cy="14288"/>
            </a:xfrm>
            <a:prstGeom prst="rect">
              <a:avLst/>
            </a:prstGeom>
            <a:solidFill>
              <a:srgbClr val="2228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sp>
          <p:nvSpPr>
            <p:cNvPr id="163" name="Freeform 27"/>
            <p:cNvSpPr>
              <a:spLocks/>
            </p:cNvSpPr>
            <p:nvPr/>
          </p:nvSpPr>
          <p:spPr bwMode="auto">
            <a:xfrm>
              <a:off x="3937001" y="1687512"/>
              <a:ext cx="460375" cy="431800"/>
            </a:xfrm>
            <a:custGeom>
              <a:avLst/>
              <a:gdLst>
                <a:gd name="T0" fmla="*/ 256 w 256"/>
                <a:gd name="T1" fmla="*/ 240 h 240"/>
                <a:gd name="T2" fmla="*/ 4 w 256"/>
                <a:gd name="T3" fmla="*/ 240 h 240"/>
                <a:gd name="T4" fmla="*/ 0 w 256"/>
                <a:gd name="T5" fmla="*/ 236 h 240"/>
                <a:gd name="T6" fmla="*/ 0 w 256"/>
                <a:gd name="T7" fmla="*/ 4 h 240"/>
                <a:gd name="T8" fmla="*/ 4 w 256"/>
                <a:gd name="T9" fmla="*/ 0 h 240"/>
                <a:gd name="T10" fmla="*/ 252 w 256"/>
                <a:gd name="T11" fmla="*/ 0 h 240"/>
                <a:gd name="T12" fmla="*/ 256 w 256"/>
                <a:gd name="T13" fmla="*/ 4 h 240"/>
                <a:gd name="T14" fmla="*/ 256 w 256"/>
                <a:gd name="T15" fmla="*/ 40 h 240"/>
                <a:gd name="T16" fmla="*/ 248 w 256"/>
                <a:gd name="T17" fmla="*/ 40 h 240"/>
                <a:gd name="T18" fmla="*/ 248 w 256"/>
                <a:gd name="T19" fmla="*/ 8 h 240"/>
                <a:gd name="T20" fmla="*/ 8 w 256"/>
                <a:gd name="T21" fmla="*/ 8 h 240"/>
                <a:gd name="T22" fmla="*/ 8 w 256"/>
                <a:gd name="T23" fmla="*/ 232 h 240"/>
                <a:gd name="T24" fmla="*/ 256 w 256"/>
                <a:gd name="T25" fmla="*/ 232 h 240"/>
                <a:gd name="T26" fmla="*/ 256 w 256"/>
                <a:gd name="T2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40">
                  <a:moveTo>
                    <a:pt x="256" y="240"/>
                  </a:moveTo>
                  <a:cubicBezTo>
                    <a:pt x="4" y="240"/>
                    <a:pt x="4" y="240"/>
                    <a:pt x="4" y="240"/>
                  </a:cubicBezTo>
                  <a:cubicBezTo>
                    <a:pt x="2" y="240"/>
                    <a:pt x="0" y="238"/>
                    <a:pt x="0" y="236"/>
                  </a:cubicBezTo>
                  <a:cubicBezTo>
                    <a:pt x="0" y="4"/>
                    <a:pt x="0" y="4"/>
                    <a:pt x="0" y="4"/>
                  </a:cubicBezTo>
                  <a:cubicBezTo>
                    <a:pt x="0" y="2"/>
                    <a:pt x="2" y="0"/>
                    <a:pt x="4" y="0"/>
                  </a:cubicBezTo>
                  <a:cubicBezTo>
                    <a:pt x="252" y="0"/>
                    <a:pt x="252" y="0"/>
                    <a:pt x="252" y="0"/>
                  </a:cubicBezTo>
                  <a:cubicBezTo>
                    <a:pt x="254" y="0"/>
                    <a:pt x="256" y="2"/>
                    <a:pt x="256" y="4"/>
                  </a:cubicBezTo>
                  <a:cubicBezTo>
                    <a:pt x="256" y="40"/>
                    <a:pt x="256" y="40"/>
                    <a:pt x="256" y="40"/>
                  </a:cubicBezTo>
                  <a:cubicBezTo>
                    <a:pt x="248" y="40"/>
                    <a:pt x="248" y="40"/>
                    <a:pt x="248" y="40"/>
                  </a:cubicBezTo>
                  <a:cubicBezTo>
                    <a:pt x="248" y="8"/>
                    <a:pt x="248" y="8"/>
                    <a:pt x="248" y="8"/>
                  </a:cubicBezTo>
                  <a:cubicBezTo>
                    <a:pt x="8" y="8"/>
                    <a:pt x="8" y="8"/>
                    <a:pt x="8" y="8"/>
                  </a:cubicBezTo>
                  <a:cubicBezTo>
                    <a:pt x="8" y="232"/>
                    <a:pt x="8" y="232"/>
                    <a:pt x="8" y="232"/>
                  </a:cubicBezTo>
                  <a:cubicBezTo>
                    <a:pt x="256" y="232"/>
                    <a:pt x="256" y="232"/>
                    <a:pt x="256" y="232"/>
                  </a:cubicBezTo>
                  <a:lnTo>
                    <a:pt x="256" y="240"/>
                  </a:lnTo>
                  <a:close/>
                </a:path>
              </a:pathLst>
            </a:custGeom>
            <a:solidFill>
              <a:srgbClr val="22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28" fontAlgn="auto">
                <a:spcBef>
                  <a:spcPts val="0"/>
                </a:spcBef>
                <a:spcAft>
                  <a:spcPts val="0"/>
                </a:spcAft>
              </a:pPr>
              <a:endParaRPr lang="en-CA" sz="1400">
                <a:solidFill>
                  <a:prstClr val="black"/>
                </a:solidFill>
                <a:latin typeface="Calibri" panose="020F0502020204030204"/>
                <a:ea typeface="+mn-ea"/>
              </a:endParaRPr>
            </a:p>
          </p:txBody>
        </p:sp>
      </p:grpSp>
      <p:sp>
        <p:nvSpPr>
          <p:cNvPr id="2" name="TextBox 1"/>
          <p:cNvSpPr txBox="1"/>
          <p:nvPr/>
        </p:nvSpPr>
        <p:spPr>
          <a:xfrm rot="852366">
            <a:off x="697846" y="2225670"/>
            <a:ext cx="920765" cy="700192"/>
          </a:xfrm>
          <a:prstGeom prst="rect">
            <a:avLst/>
          </a:prstGeom>
          <a:noFill/>
        </p:spPr>
        <p:txBody>
          <a:bodyPr wrap="none" lIns="68556" tIns="34289" rIns="68556" bIns="34289" rtlCol="0">
            <a:spAutoFit/>
          </a:bodyPr>
          <a:lstStyle/>
          <a:p>
            <a:pPr defTabSz="685528" fontAlgn="auto">
              <a:spcBef>
                <a:spcPts val="0"/>
              </a:spcBef>
              <a:spcAft>
                <a:spcPts val="0"/>
              </a:spcAft>
            </a:pPr>
            <a:r>
              <a:rPr lang="en-US" sz="4100" i="1" dirty="0">
                <a:solidFill>
                  <a:prstClr val="black"/>
                </a:solidFill>
                <a:latin typeface="Stencil" panose="040409050D0802020404" pitchFamily="82" charset="0"/>
                <a:ea typeface="+mn-ea"/>
              </a:rPr>
              <a:t>VS.</a:t>
            </a:r>
          </a:p>
        </p:txBody>
      </p:sp>
      <p:sp>
        <p:nvSpPr>
          <p:cNvPr id="164" name="Title 1">
            <a:extLst>
              <a:ext uri="{FF2B5EF4-FFF2-40B4-BE49-F238E27FC236}">
                <a16:creationId xmlns:a16="http://schemas.microsoft.com/office/drawing/2014/main" xmlns="" id="{C4CC0F66-F716-9E4A-A350-90E627E348D3}"/>
              </a:ext>
            </a:extLst>
          </p:cNvPr>
          <p:cNvSpPr txBox="1">
            <a:spLocks/>
          </p:cNvSpPr>
          <p:nvPr/>
        </p:nvSpPr>
        <p:spPr bwMode="auto">
          <a:xfrm>
            <a:off x="190501" y="1158232"/>
            <a:ext cx="2222528" cy="30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6" tIns="34289" rIns="68556"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758">
              <a:defRPr/>
            </a:pPr>
            <a:r>
              <a:rPr lang="en-CA" b="1" dirty="0">
                <a:solidFill>
                  <a:srgbClr val="5B9BD5"/>
                </a:solidFill>
              </a:rPr>
              <a:t>Waterfall</a:t>
            </a:r>
          </a:p>
        </p:txBody>
      </p:sp>
      <p:sp>
        <p:nvSpPr>
          <p:cNvPr id="165" name="Title 1">
            <a:extLst>
              <a:ext uri="{FF2B5EF4-FFF2-40B4-BE49-F238E27FC236}">
                <a16:creationId xmlns:a16="http://schemas.microsoft.com/office/drawing/2014/main" xmlns="" id="{C4CC0F66-F716-9E4A-A350-90E627E348D3}"/>
              </a:ext>
            </a:extLst>
          </p:cNvPr>
          <p:cNvSpPr txBox="1">
            <a:spLocks/>
          </p:cNvSpPr>
          <p:nvPr/>
        </p:nvSpPr>
        <p:spPr bwMode="auto">
          <a:xfrm>
            <a:off x="377122" y="3580138"/>
            <a:ext cx="1722440" cy="30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6" tIns="34289" rIns="68556"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lgn="ctr" defTabSz="342758">
              <a:defRPr/>
            </a:pPr>
            <a:r>
              <a:rPr lang="en-CA" b="1" dirty="0">
                <a:solidFill>
                  <a:srgbClr val="73B632"/>
                </a:solidFill>
              </a:rPr>
              <a:t>Agile</a:t>
            </a:r>
          </a:p>
        </p:txBody>
      </p:sp>
    </p:spTree>
    <p:extLst>
      <p:ext uri="{BB962C8B-B14F-4D97-AF65-F5344CB8AC3E}">
        <p14:creationId xmlns:p14="http://schemas.microsoft.com/office/powerpoint/2010/main" val="16623631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rgbClr val="73B632"/>
                </a:solidFill>
              </a:rPr>
              <a:t>What Agile is Not</a:t>
            </a:r>
            <a:endParaRPr lang="en-CA" dirty="0">
              <a:solidFill>
                <a:srgbClr val="73B632"/>
              </a:solidFill>
            </a:endParaRPr>
          </a:p>
        </p:txBody>
      </p:sp>
      <p:sp>
        <p:nvSpPr>
          <p:cNvPr id="3" name="Content Placeholder 2"/>
          <p:cNvSpPr>
            <a:spLocks noGrp="1"/>
          </p:cNvSpPr>
          <p:nvPr>
            <p:ph idx="1"/>
          </p:nvPr>
        </p:nvSpPr>
        <p:spPr/>
        <p:txBody>
          <a:bodyPr/>
          <a:lstStyle/>
          <a:p>
            <a:pPr>
              <a:buClrTx/>
            </a:pPr>
            <a:r>
              <a:rPr lang="en-CA" dirty="0">
                <a:solidFill>
                  <a:schemeClr val="tx1"/>
                </a:solidFill>
              </a:rPr>
              <a:t>It is not a single methodology </a:t>
            </a:r>
            <a:endParaRPr lang="en-CA" dirty="0" smtClean="0">
              <a:solidFill>
                <a:schemeClr val="tx1"/>
              </a:solidFill>
            </a:endParaRPr>
          </a:p>
          <a:p>
            <a:pPr>
              <a:buClrTx/>
            </a:pPr>
            <a:r>
              <a:rPr lang="en-CA" dirty="0" smtClean="0">
                <a:solidFill>
                  <a:schemeClr val="tx1"/>
                </a:solidFill>
              </a:rPr>
              <a:t>It </a:t>
            </a:r>
            <a:r>
              <a:rPr lang="en-CA" dirty="0">
                <a:solidFill>
                  <a:schemeClr val="tx1"/>
                </a:solidFill>
              </a:rPr>
              <a:t>is not a set of tools </a:t>
            </a:r>
            <a:endParaRPr lang="en-CA" dirty="0" smtClean="0">
              <a:solidFill>
                <a:schemeClr val="tx1"/>
              </a:solidFill>
            </a:endParaRPr>
          </a:p>
          <a:p>
            <a:pPr>
              <a:buClrTx/>
            </a:pPr>
            <a:r>
              <a:rPr lang="en-CA" dirty="0" smtClean="0">
                <a:solidFill>
                  <a:schemeClr val="tx1"/>
                </a:solidFill>
              </a:rPr>
              <a:t>It </a:t>
            </a:r>
            <a:r>
              <a:rPr lang="en-CA" dirty="0">
                <a:solidFill>
                  <a:schemeClr val="tx1"/>
                </a:solidFill>
              </a:rPr>
              <a:t>is not the “opposite” of Waterfall </a:t>
            </a:r>
            <a:endParaRPr lang="en-CA" dirty="0" smtClean="0">
              <a:solidFill>
                <a:schemeClr val="tx1"/>
              </a:solidFill>
            </a:endParaRPr>
          </a:p>
          <a:p>
            <a:pPr>
              <a:buClrTx/>
            </a:pPr>
            <a:r>
              <a:rPr lang="en-CA" dirty="0" smtClean="0">
                <a:solidFill>
                  <a:schemeClr val="tx1"/>
                </a:solidFill>
              </a:rPr>
              <a:t>It </a:t>
            </a:r>
            <a:r>
              <a:rPr lang="en-CA" dirty="0">
                <a:solidFill>
                  <a:schemeClr val="tx1"/>
                </a:solidFill>
              </a:rPr>
              <a:t>is not easy (it is easy to understand, it is not easy to implement)</a:t>
            </a:r>
          </a:p>
        </p:txBody>
      </p:sp>
      <p:sp>
        <p:nvSpPr>
          <p:cNvPr id="4" name="Slide Number Placeholder 3"/>
          <p:cNvSpPr>
            <a:spLocks noGrp="1"/>
          </p:cNvSpPr>
          <p:nvPr>
            <p:ph type="sldNum" sz="quarter" idx="10"/>
          </p:nvPr>
        </p:nvSpPr>
        <p:spPr/>
        <p:txBody>
          <a:bodyPr/>
          <a:lstStyle/>
          <a:p>
            <a:fld id="{78075564-AF6E-40FC-905A-F6C5E8D29614}" type="slidenum">
              <a:rPr lang="en-US" altLang="en-US" smtClean="0"/>
              <a:pPr/>
              <a:t>28</a:t>
            </a:fld>
            <a:endParaRPr lang="en-US" altLang="en-US" dirty="0"/>
          </a:p>
        </p:txBody>
      </p:sp>
    </p:spTree>
    <p:extLst>
      <p:ext uri="{BB962C8B-B14F-4D97-AF65-F5344CB8AC3E}">
        <p14:creationId xmlns:p14="http://schemas.microsoft.com/office/powerpoint/2010/main" val="3427822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solidFill>
                  <a:srgbClr val="EF4051"/>
                </a:solidFill>
              </a:rPr>
              <a:t>Traditional Methods &amp; Agile Behaviours</a:t>
            </a:r>
            <a:endParaRPr lang="en-CA" dirty="0">
              <a:solidFill>
                <a:srgbClr val="EF4051"/>
              </a:solidFill>
            </a:endParaRPr>
          </a:p>
        </p:txBody>
      </p:sp>
      <p:sp>
        <p:nvSpPr>
          <p:cNvPr id="4" name="Slide Number Placeholder 3"/>
          <p:cNvSpPr>
            <a:spLocks noGrp="1"/>
          </p:cNvSpPr>
          <p:nvPr>
            <p:ph type="sldNum" sz="quarter" idx="10"/>
          </p:nvPr>
        </p:nvSpPr>
        <p:spPr/>
        <p:txBody>
          <a:bodyPr/>
          <a:lstStyle/>
          <a:p>
            <a:fld id="{78075564-AF6E-40FC-905A-F6C5E8D29614}" type="slidenum">
              <a:rPr lang="en-US" altLang="en-US" smtClean="0"/>
              <a:pPr/>
              <a:t>29</a:t>
            </a:fld>
            <a:endParaRPr lang="en-US" alt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447927767"/>
              </p:ext>
            </p:extLst>
          </p:nvPr>
        </p:nvGraphicFramePr>
        <p:xfrm>
          <a:off x="1095375" y="1077913"/>
          <a:ext cx="6838950" cy="2541587"/>
        </p:xfrm>
        <a:graphic>
          <a:graphicData uri="http://schemas.openxmlformats.org/drawingml/2006/table">
            <a:tbl>
              <a:tblPr firstRow="1" bandRow="1">
                <a:tableStyleId>{2D5ABB26-0587-4C30-8999-92F81FD0307C}</a:tableStyleId>
              </a:tblPr>
              <a:tblGrid>
                <a:gridCol w="2279650"/>
                <a:gridCol w="1778000"/>
                <a:gridCol w="2781300"/>
              </a:tblGrid>
              <a:tr h="928232">
                <a:tc>
                  <a:txBody>
                    <a:bodyPr/>
                    <a:lstStyle/>
                    <a:p>
                      <a:r>
                        <a:rPr lang="en-CA" b="1" dirty="0" smtClean="0">
                          <a:solidFill>
                            <a:srgbClr val="5B9BD5"/>
                          </a:solidFill>
                        </a:rPr>
                        <a:t>Management</a:t>
                      </a:r>
                      <a:r>
                        <a:rPr lang="en-CA" b="1" baseline="0" dirty="0" smtClean="0">
                          <a:solidFill>
                            <a:srgbClr val="5B9BD5"/>
                          </a:solidFill>
                        </a:rPr>
                        <a:t> Method used</a:t>
                      </a:r>
                      <a:endParaRPr lang="en-CA" b="1" dirty="0">
                        <a:solidFill>
                          <a:srgbClr val="5B9BD5"/>
                        </a:solidFill>
                      </a:endParaRPr>
                    </a:p>
                  </a:txBody>
                  <a:tcPr>
                    <a:lnT w="12700" cap="flat" cmpd="sng" algn="ctr">
                      <a:solidFill>
                        <a:schemeClr val="tx1"/>
                      </a:solidFill>
                      <a:prstDash val="solid"/>
                      <a:round/>
                      <a:headEnd type="none" w="med" len="med"/>
                      <a:tailEnd type="none" w="med" len="med"/>
                    </a:lnT>
                  </a:tcPr>
                </a:tc>
                <a:tc>
                  <a:txBody>
                    <a:bodyPr/>
                    <a:lstStyle/>
                    <a:p>
                      <a:r>
                        <a:rPr lang="en-CA" b="1" dirty="0" smtClean="0">
                          <a:solidFill>
                            <a:srgbClr val="5B9BD5"/>
                          </a:solidFill>
                        </a:rPr>
                        <a:t>Less Agile</a:t>
                      </a:r>
                      <a:endParaRPr lang="en-CA" b="1" dirty="0">
                        <a:solidFill>
                          <a:srgbClr val="5B9BD5"/>
                        </a:solidFill>
                      </a:endParaRPr>
                    </a:p>
                  </a:txBody>
                  <a:tcPr>
                    <a:lnT w="12700" cap="flat" cmpd="sng" algn="ctr">
                      <a:solidFill>
                        <a:schemeClr val="tx1"/>
                      </a:solidFill>
                      <a:prstDash val="solid"/>
                      <a:round/>
                      <a:headEnd type="none" w="med" len="med"/>
                      <a:tailEnd type="none" w="med" len="med"/>
                    </a:lnT>
                  </a:tcPr>
                </a:tc>
                <a:tc>
                  <a:txBody>
                    <a:bodyPr/>
                    <a:lstStyle/>
                    <a:p>
                      <a:r>
                        <a:rPr lang="en-CA" b="1" dirty="0" smtClean="0">
                          <a:solidFill>
                            <a:srgbClr val="5B9BD5"/>
                          </a:solidFill>
                        </a:rPr>
                        <a:t>More Agile</a:t>
                      </a:r>
                      <a:endParaRPr lang="en-CA" b="1" dirty="0">
                        <a:solidFill>
                          <a:srgbClr val="5B9BD5"/>
                        </a:solidFill>
                      </a:endParaRPr>
                    </a:p>
                  </a:txBody>
                  <a:tcPr>
                    <a:lnT w="12700" cap="flat" cmpd="sng" algn="ctr">
                      <a:solidFill>
                        <a:schemeClr val="tx1"/>
                      </a:solidFill>
                      <a:prstDash val="solid"/>
                      <a:round/>
                      <a:headEnd type="none" w="med" len="med"/>
                      <a:tailEnd type="none" w="med" len="med"/>
                    </a:lnT>
                  </a:tcPr>
                </a:tc>
              </a:tr>
              <a:tr h="537785">
                <a:tc>
                  <a:txBody>
                    <a:bodyPr/>
                    <a:lstStyle/>
                    <a:p>
                      <a:r>
                        <a:rPr lang="en-CA" b="1" dirty="0" smtClean="0"/>
                        <a:t>Agile</a:t>
                      </a:r>
                      <a:endParaRPr lang="en-CA" b="1" dirty="0"/>
                    </a:p>
                  </a:txBody>
                  <a:tcPr/>
                </a:tc>
                <a:tc>
                  <a:txBody>
                    <a:bodyPr/>
                    <a:lstStyle/>
                    <a:p>
                      <a:r>
                        <a:rPr lang="en-CA" b="1" dirty="0" smtClean="0">
                          <a:solidFill>
                            <a:srgbClr val="F68121"/>
                          </a:solidFill>
                        </a:rPr>
                        <a:t>18.6%</a:t>
                      </a:r>
                      <a:endParaRPr lang="en-CA" b="1" dirty="0">
                        <a:solidFill>
                          <a:srgbClr val="F68121"/>
                        </a:solidFill>
                      </a:endParaRPr>
                    </a:p>
                  </a:txBody>
                  <a:tcPr/>
                </a:tc>
                <a:tc>
                  <a:txBody>
                    <a:bodyPr/>
                    <a:lstStyle/>
                    <a:p>
                      <a:r>
                        <a:rPr lang="en-CA" b="1" dirty="0" smtClean="0">
                          <a:solidFill>
                            <a:srgbClr val="73B632"/>
                          </a:solidFill>
                        </a:rPr>
                        <a:t>81.4%</a:t>
                      </a:r>
                      <a:endParaRPr lang="en-CA" b="1" dirty="0">
                        <a:solidFill>
                          <a:srgbClr val="73B632"/>
                        </a:solidFill>
                      </a:endParaRPr>
                    </a:p>
                  </a:txBody>
                  <a:tcPr/>
                </a:tc>
              </a:tr>
              <a:tr h="537785">
                <a:tc>
                  <a:txBody>
                    <a:bodyPr/>
                    <a:lstStyle/>
                    <a:p>
                      <a:r>
                        <a:rPr lang="en-CA" b="1" dirty="0" smtClean="0"/>
                        <a:t>Traditional</a:t>
                      </a:r>
                      <a:endParaRPr lang="en-CA" b="1" dirty="0"/>
                    </a:p>
                  </a:txBody>
                  <a:tcPr/>
                </a:tc>
                <a:tc>
                  <a:txBody>
                    <a:bodyPr/>
                    <a:lstStyle/>
                    <a:p>
                      <a:r>
                        <a:rPr lang="en-CA" b="1" dirty="0" smtClean="0">
                          <a:solidFill>
                            <a:srgbClr val="F68121"/>
                          </a:solidFill>
                        </a:rPr>
                        <a:t>62.2%</a:t>
                      </a:r>
                      <a:endParaRPr lang="en-CA" b="1" dirty="0">
                        <a:solidFill>
                          <a:srgbClr val="F68121"/>
                        </a:solidFill>
                      </a:endParaRPr>
                    </a:p>
                  </a:txBody>
                  <a:tcPr/>
                </a:tc>
                <a:tc>
                  <a:txBody>
                    <a:bodyPr/>
                    <a:lstStyle/>
                    <a:p>
                      <a:r>
                        <a:rPr lang="en-CA" b="1" dirty="0" smtClean="0">
                          <a:solidFill>
                            <a:srgbClr val="73B632"/>
                          </a:solidFill>
                        </a:rPr>
                        <a:t>37.8%</a:t>
                      </a:r>
                      <a:endParaRPr lang="en-CA" b="1" dirty="0">
                        <a:solidFill>
                          <a:srgbClr val="73B632"/>
                        </a:solidFill>
                      </a:endParaRPr>
                    </a:p>
                  </a:txBody>
                  <a:tcPr/>
                </a:tc>
              </a:tr>
              <a:tr h="537785">
                <a:tc>
                  <a:txBody>
                    <a:bodyPr/>
                    <a:lstStyle/>
                    <a:p>
                      <a:r>
                        <a:rPr lang="en-CA" b="1" dirty="0" smtClean="0"/>
                        <a:t>Hybrid</a:t>
                      </a:r>
                      <a:endParaRPr lang="en-CA" b="1" dirty="0"/>
                    </a:p>
                  </a:txBody>
                  <a:tcPr>
                    <a:lnB w="12700" cap="flat" cmpd="sng" algn="ctr">
                      <a:solidFill>
                        <a:schemeClr val="tx1"/>
                      </a:solidFill>
                      <a:prstDash val="solid"/>
                      <a:round/>
                      <a:headEnd type="none" w="med" len="med"/>
                      <a:tailEnd type="none" w="med" len="med"/>
                    </a:lnB>
                  </a:tcPr>
                </a:tc>
                <a:tc>
                  <a:txBody>
                    <a:bodyPr/>
                    <a:lstStyle/>
                    <a:p>
                      <a:r>
                        <a:rPr lang="en-CA" b="1" dirty="0" smtClean="0">
                          <a:solidFill>
                            <a:srgbClr val="F68121"/>
                          </a:solidFill>
                        </a:rPr>
                        <a:t>30.4%</a:t>
                      </a:r>
                      <a:endParaRPr lang="en-CA" b="1" dirty="0">
                        <a:solidFill>
                          <a:srgbClr val="F68121"/>
                        </a:solidFill>
                      </a:endParaRPr>
                    </a:p>
                  </a:txBody>
                  <a:tcPr>
                    <a:lnB w="12700" cap="flat" cmpd="sng" algn="ctr">
                      <a:solidFill>
                        <a:schemeClr val="tx1"/>
                      </a:solidFill>
                      <a:prstDash val="solid"/>
                      <a:round/>
                      <a:headEnd type="none" w="med" len="med"/>
                      <a:tailEnd type="none" w="med" len="med"/>
                    </a:lnB>
                  </a:tcPr>
                </a:tc>
                <a:tc>
                  <a:txBody>
                    <a:bodyPr/>
                    <a:lstStyle/>
                    <a:p>
                      <a:r>
                        <a:rPr lang="en-CA" b="1" dirty="0" smtClean="0">
                          <a:solidFill>
                            <a:srgbClr val="73B632"/>
                          </a:solidFill>
                        </a:rPr>
                        <a:t>69.6%</a:t>
                      </a:r>
                      <a:endParaRPr lang="en-CA" b="1" dirty="0">
                        <a:solidFill>
                          <a:srgbClr val="73B632"/>
                        </a:solidFill>
                      </a:endParaRPr>
                    </a:p>
                  </a:txBody>
                  <a:tcP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590550" y="4202757"/>
            <a:ext cx="7924800" cy="461665"/>
          </a:xfrm>
          <a:prstGeom prst="rect">
            <a:avLst/>
          </a:prstGeom>
          <a:noFill/>
        </p:spPr>
        <p:txBody>
          <a:bodyPr wrap="square" rtlCol="0">
            <a:spAutoFit/>
          </a:bodyPr>
          <a:lstStyle/>
          <a:p>
            <a:r>
              <a:rPr lang="en-CA" sz="1200" b="1" dirty="0" smtClean="0">
                <a:latin typeface="Century Gothic" panose="020B0502020202020204" pitchFamily="34" charset="0"/>
              </a:rPr>
              <a:t>Source</a:t>
            </a:r>
            <a:r>
              <a:rPr lang="en-CA" sz="1200" dirty="0" smtClean="0">
                <a:latin typeface="Century Gothic" panose="020B0502020202020204" pitchFamily="34" charset="0"/>
              </a:rPr>
              <a:t>: </a:t>
            </a:r>
            <a:r>
              <a:rPr lang="en-CA" sz="1200" i="1" dirty="0" smtClean="0">
                <a:latin typeface="Century Gothic" panose="020B0502020202020204" pitchFamily="34" charset="0"/>
              </a:rPr>
              <a:t>Project Management Agility Global Survey.  Massachusetts Institute of Technology, Consortium for Engineering Program Excellence – CEPE, Cambridge Massachusetts, USA</a:t>
            </a:r>
            <a:endParaRPr lang="en-CA" sz="1200" i="1" dirty="0">
              <a:latin typeface="Century Gothic" panose="020B0502020202020204" pitchFamily="34" charset="0"/>
            </a:endParaRPr>
          </a:p>
        </p:txBody>
      </p:sp>
    </p:spTree>
    <p:extLst>
      <p:ext uri="{BB962C8B-B14F-4D97-AF65-F5344CB8AC3E}">
        <p14:creationId xmlns:p14="http://schemas.microsoft.com/office/powerpoint/2010/main" val="3443702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rgbClr val="5B9BD5"/>
                </a:solidFill>
              </a:rPr>
              <a:t>Lessons</a:t>
            </a:r>
            <a:endParaRPr lang="en-CA" dirty="0">
              <a:solidFill>
                <a:srgbClr val="5B9BD5"/>
              </a:solidFill>
            </a:endParaRPr>
          </a:p>
        </p:txBody>
      </p:sp>
      <p:sp>
        <p:nvSpPr>
          <p:cNvPr id="3" name="Content Placeholder 2"/>
          <p:cNvSpPr>
            <a:spLocks noGrp="1"/>
          </p:cNvSpPr>
          <p:nvPr>
            <p:ph idx="1"/>
          </p:nvPr>
        </p:nvSpPr>
        <p:spPr/>
        <p:txBody>
          <a:bodyPr/>
          <a:lstStyle/>
          <a:p>
            <a:pPr marL="457200" indent="-457200">
              <a:buClr>
                <a:srgbClr val="5B9BD5"/>
              </a:buClr>
              <a:buFont typeface="+mj-lt"/>
              <a:buAutoNum type="arabicPeriod"/>
            </a:pPr>
            <a:r>
              <a:rPr lang="en-CA" dirty="0" smtClean="0"/>
              <a:t>The Big Picture: </a:t>
            </a:r>
            <a:r>
              <a:rPr lang="en-CA" dirty="0" err="1" smtClean="0"/>
              <a:t>GoC</a:t>
            </a:r>
            <a:r>
              <a:rPr lang="en-CA" dirty="0" smtClean="0"/>
              <a:t> and ISED</a:t>
            </a:r>
          </a:p>
          <a:p>
            <a:pPr marL="457200" indent="-457200">
              <a:buClr>
                <a:srgbClr val="5B9BD5"/>
              </a:buClr>
              <a:buFont typeface="+mj-lt"/>
              <a:buAutoNum type="arabicPeriod"/>
            </a:pPr>
            <a:r>
              <a:rPr lang="en-CA" dirty="0" smtClean="0"/>
              <a:t>The </a:t>
            </a:r>
            <a:r>
              <a:rPr lang="en-CA" dirty="0"/>
              <a:t>Science of </a:t>
            </a:r>
            <a:r>
              <a:rPr lang="en-CA" dirty="0" smtClean="0"/>
              <a:t>Productivity</a:t>
            </a:r>
          </a:p>
          <a:p>
            <a:pPr marL="457200" indent="-457200">
              <a:buClr>
                <a:srgbClr val="5B9BD5"/>
              </a:buClr>
              <a:buFont typeface="+mj-lt"/>
              <a:buAutoNum type="arabicPeriod"/>
            </a:pPr>
            <a:r>
              <a:rPr lang="en-CA" dirty="0" smtClean="0"/>
              <a:t>What is Agile?</a:t>
            </a:r>
          </a:p>
          <a:p>
            <a:pPr marL="457200" indent="-457200">
              <a:buClr>
                <a:srgbClr val="5B9BD5"/>
              </a:buClr>
              <a:buFont typeface="+mj-lt"/>
              <a:buAutoNum type="arabicPeriod"/>
            </a:pPr>
            <a:r>
              <a:rPr lang="en-CA" dirty="0" smtClean="0"/>
              <a:t>The Agile Mindset</a:t>
            </a:r>
          </a:p>
          <a:p>
            <a:pPr marL="457200" indent="-457200">
              <a:buClr>
                <a:srgbClr val="5B9BD5"/>
              </a:buClr>
              <a:buFont typeface="+mj-lt"/>
              <a:buAutoNum type="arabicPeriod"/>
            </a:pPr>
            <a:r>
              <a:rPr lang="en-CA" dirty="0" smtClean="0"/>
              <a:t>Why Agile?</a:t>
            </a:r>
          </a:p>
        </p:txBody>
      </p:sp>
      <p:sp>
        <p:nvSpPr>
          <p:cNvPr id="4" name="Slide Number Placeholder 3"/>
          <p:cNvSpPr>
            <a:spLocks noGrp="1"/>
          </p:cNvSpPr>
          <p:nvPr>
            <p:ph type="sldNum" sz="quarter" idx="10"/>
          </p:nvPr>
        </p:nvSpPr>
        <p:spPr/>
        <p:txBody>
          <a:bodyPr/>
          <a:lstStyle/>
          <a:p>
            <a:fld id="{78075564-AF6E-40FC-905A-F6C5E8D29614}" type="slidenum">
              <a:rPr lang="en-US" altLang="en-US" smtClean="0"/>
              <a:pPr/>
              <a:t>3</a:t>
            </a:fld>
            <a:endParaRPr lang="en-US" altLang="en-US" dirty="0"/>
          </a:p>
        </p:txBody>
      </p:sp>
    </p:spTree>
    <p:extLst>
      <p:ext uri="{BB962C8B-B14F-4D97-AF65-F5344CB8AC3E}">
        <p14:creationId xmlns:p14="http://schemas.microsoft.com/office/powerpoint/2010/main" val="4206349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73B632"/>
                </a:solidFill>
              </a:rPr>
              <a:t>Risk Management</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08034676"/>
              </p:ext>
            </p:extLst>
          </p:nvPr>
        </p:nvGraphicFramePr>
        <p:xfrm>
          <a:off x="457200" y="1077913"/>
          <a:ext cx="8229600" cy="3516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30</a:t>
            </a:fld>
            <a:endParaRPr lang="en-US" altLang="en-US" dirty="0"/>
          </a:p>
        </p:txBody>
      </p:sp>
      <p:sp>
        <p:nvSpPr>
          <p:cNvPr id="2" name="TextBox 1"/>
          <p:cNvSpPr txBox="1"/>
          <p:nvPr/>
        </p:nvSpPr>
        <p:spPr>
          <a:xfrm>
            <a:off x="2076308" y="1590684"/>
            <a:ext cx="1193919" cy="369312"/>
          </a:xfrm>
          <a:prstGeom prst="rect">
            <a:avLst/>
          </a:prstGeom>
          <a:noFill/>
        </p:spPr>
        <p:txBody>
          <a:bodyPr wrap="square" lIns="91420" tIns="45710" rIns="91420" bIns="45710" rtlCol="0">
            <a:spAutoFit/>
          </a:bodyPr>
          <a:lstStyle/>
          <a:p>
            <a:pPr algn="ctr"/>
            <a:r>
              <a:rPr lang="en-CA" b="1" dirty="0" smtClean="0">
                <a:solidFill>
                  <a:schemeClr val="bg1"/>
                </a:solidFill>
                <a:latin typeface="Century Gothic" panose="020B0502020202020204" pitchFamily="34" charset="0"/>
              </a:rPr>
              <a:t>Waterfall</a:t>
            </a:r>
            <a:endParaRPr lang="en-CA" b="1" dirty="0">
              <a:solidFill>
                <a:schemeClr val="bg1"/>
              </a:solidFill>
              <a:latin typeface="Century Gothic" panose="020B0502020202020204" pitchFamily="34" charset="0"/>
            </a:endParaRPr>
          </a:p>
        </p:txBody>
      </p:sp>
      <p:sp>
        <p:nvSpPr>
          <p:cNvPr id="6" name="TextBox 5"/>
          <p:cNvSpPr txBox="1"/>
          <p:nvPr/>
        </p:nvSpPr>
        <p:spPr>
          <a:xfrm>
            <a:off x="5857876" y="3705234"/>
            <a:ext cx="1200150" cy="369312"/>
          </a:xfrm>
          <a:prstGeom prst="rect">
            <a:avLst/>
          </a:prstGeom>
          <a:noFill/>
        </p:spPr>
        <p:txBody>
          <a:bodyPr wrap="square" lIns="91420" tIns="45710" rIns="91420" bIns="45710" rtlCol="0">
            <a:spAutoFit/>
          </a:bodyPr>
          <a:lstStyle/>
          <a:p>
            <a:pPr algn="ctr"/>
            <a:r>
              <a:rPr lang="en-CA" b="1" dirty="0" smtClean="0">
                <a:solidFill>
                  <a:schemeClr val="bg1"/>
                </a:solidFill>
                <a:latin typeface="Century Gothic" panose="020B0502020202020204" pitchFamily="34" charset="0"/>
              </a:rPr>
              <a:t>Agile</a:t>
            </a:r>
            <a:endParaRPr lang="en-CA"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462408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solidFill>
                  <a:srgbClr val="F68121"/>
                </a:solidFill>
              </a:rPr>
              <a:t>Constraints</a:t>
            </a:r>
            <a:endParaRPr lang="en-CA" cap="small" dirty="0">
              <a:solidFill>
                <a:srgbClr val="F68121"/>
              </a:solidFill>
            </a:endParaRPr>
          </a:p>
        </p:txBody>
      </p:sp>
      <p:sp>
        <p:nvSpPr>
          <p:cNvPr id="4" name="Slide Number Placeholder 3"/>
          <p:cNvSpPr>
            <a:spLocks noGrp="1"/>
          </p:cNvSpPr>
          <p:nvPr>
            <p:ph type="sldNum" sz="quarter" idx="12"/>
          </p:nvPr>
        </p:nvSpPr>
        <p:spPr>
          <a:prstGeom prst="rect">
            <a:avLst/>
          </a:prstGeom>
        </p:spPr>
        <p:txBody>
          <a:bodyPr/>
          <a:lstStyle/>
          <a:p>
            <a:fld id="{78075564-AF6E-40FC-905A-F6C5E8D29614}" type="slidenum">
              <a:rPr lang="en-US" altLang="en-US" smtClean="0"/>
              <a:pPr/>
              <a:t>31</a:t>
            </a:fld>
            <a:endParaRPr lang="en-US" altLang="en-US" dirty="0"/>
          </a:p>
        </p:txBody>
      </p:sp>
      <p:cxnSp>
        <p:nvCxnSpPr>
          <p:cNvPr id="5" name="Straight Connector 4"/>
          <p:cNvCxnSpPr/>
          <p:nvPr/>
        </p:nvCxnSpPr>
        <p:spPr>
          <a:xfrm>
            <a:off x="551411" y="2049547"/>
            <a:ext cx="7963593" cy="11084"/>
          </a:xfrm>
          <a:prstGeom prst="line">
            <a:avLst/>
          </a:prstGeom>
          <a:ln>
            <a:solidFill>
              <a:srgbClr val="F6812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04305" y="3769879"/>
            <a:ext cx="7963593" cy="11084"/>
          </a:xfrm>
          <a:prstGeom prst="line">
            <a:avLst/>
          </a:prstGeom>
          <a:ln>
            <a:solidFill>
              <a:srgbClr val="F68121"/>
            </a:solidFill>
          </a:ln>
        </p:spPr>
        <p:style>
          <a:lnRef idx="2">
            <a:schemeClr val="accent1"/>
          </a:lnRef>
          <a:fillRef idx="0">
            <a:schemeClr val="accent1"/>
          </a:fillRef>
          <a:effectRef idx="1">
            <a:schemeClr val="accent1"/>
          </a:effectRef>
          <a:fontRef idx="minor">
            <a:schemeClr val="tx1"/>
          </a:fontRef>
        </p:style>
      </p:cxnSp>
      <p:sp>
        <p:nvSpPr>
          <p:cNvPr id="7" name="Isosceles Triangle 6"/>
          <p:cNvSpPr/>
          <p:nvPr/>
        </p:nvSpPr>
        <p:spPr>
          <a:xfrm>
            <a:off x="3045229" y="2097634"/>
            <a:ext cx="2377440" cy="1622364"/>
          </a:xfrm>
          <a:prstGeom prst="triangle">
            <a:avLst/>
          </a:prstGeom>
          <a:solidFill>
            <a:srgbClr val="F68121"/>
          </a:solidFill>
          <a:ln>
            <a:solidFill>
              <a:schemeClr val="bg1">
                <a:lumMod val="85000"/>
              </a:schemeClr>
            </a:solidFill>
          </a:ln>
        </p:spPr>
        <p:style>
          <a:lnRef idx="3">
            <a:schemeClr val="lt1"/>
          </a:lnRef>
          <a:fillRef idx="1">
            <a:schemeClr val="accent1"/>
          </a:fillRef>
          <a:effectRef idx="1">
            <a:schemeClr val="accent1"/>
          </a:effectRef>
          <a:fontRef idx="minor">
            <a:schemeClr val="lt1"/>
          </a:fontRef>
        </p:style>
        <p:txBody>
          <a:bodyPr lIns="91410" tIns="45705" rIns="91410" bIns="45705" rtlCol="0" anchor="t"/>
          <a:lstStyle/>
          <a:p>
            <a:pPr algn="ctr"/>
            <a:r>
              <a:rPr lang="en-CA" dirty="0" smtClean="0">
                <a:solidFill>
                  <a:schemeClr val="bg1"/>
                </a:solidFill>
                <a:latin typeface="Century Gothic" panose="020B0502020202020204" pitchFamily="34" charset="0"/>
              </a:rPr>
              <a:t>Waterfall</a:t>
            </a:r>
            <a:endParaRPr lang="en-CA" dirty="0">
              <a:solidFill>
                <a:schemeClr val="bg1"/>
              </a:solidFill>
              <a:latin typeface="Century Gothic" panose="020B0502020202020204" pitchFamily="34" charset="0"/>
            </a:endParaRPr>
          </a:p>
        </p:txBody>
      </p:sp>
      <p:sp>
        <p:nvSpPr>
          <p:cNvPr id="8" name="Isosceles Triangle 7"/>
          <p:cNvSpPr/>
          <p:nvPr/>
        </p:nvSpPr>
        <p:spPr>
          <a:xfrm rot="10800000">
            <a:off x="5885412" y="2149300"/>
            <a:ext cx="2333106" cy="1570700"/>
          </a:xfrm>
          <a:prstGeom prst="triangle">
            <a:avLst/>
          </a:prstGeom>
          <a:solidFill>
            <a:srgbClr val="F68121"/>
          </a:solidFill>
          <a:ln>
            <a:solidFill>
              <a:schemeClr val="bg1">
                <a:lumMod val="85000"/>
              </a:schemeClr>
            </a:solidFill>
          </a:ln>
        </p:spPr>
        <p:style>
          <a:lnRef idx="3">
            <a:schemeClr val="lt1"/>
          </a:lnRef>
          <a:fillRef idx="1">
            <a:schemeClr val="accent1"/>
          </a:fillRef>
          <a:effectRef idx="1">
            <a:schemeClr val="accent1"/>
          </a:effectRef>
          <a:fontRef idx="minor">
            <a:schemeClr val="lt1"/>
          </a:fontRef>
        </p:style>
        <p:txBody>
          <a:bodyPr lIns="91410" tIns="45705" rIns="91410" bIns="45705" rtlCol="0" anchor="t">
            <a:scene3d>
              <a:camera prst="orthographicFront">
                <a:rot lat="0" lon="0" rev="10800000"/>
              </a:camera>
              <a:lightRig rig="threePt" dir="t"/>
            </a:scene3d>
          </a:bodyPr>
          <a:lstStyle/>
          <a:p>
            <a:pPr algn="ctr"/>
            <a:r>
              <a:rPr lang="en-CA" dirty="0"/>
              <a:t>Agile</a:t>
            </a:r>
            <a:endParaRPr lang="en-CA" dirty="0">
              <a:solidFill>
                <a:schemeClr val="tx1"/>
              </a:solidFill>
              <a:effectLst/>
              <a:latin typeface="Century Gothic" panose="020B0502020202020204" pitchFamily="34" charset="0"/>
            </a:endParaRPr>
          </a:p>
        </p:txBody>
      </p:sp>
      <p:sp>
        <p:nvSpPr>
          <p:cNvPr id="9" name="TextBox 8"/>
          <p:cNvSpPr txBox="1"/>
          <p:nvPr/>
        </p:nvSpPr>
        <p:spPr>
          <a:xfrm>
            <a:off x="565265" y="1833626"/>
            <a:ext cx="1158240" cy="369302"/>
          </a:xfrm>
          <a:prstGeom prst="rect">
            <a:avLst/>
          </a:prstGeom>
          <a:solidFill>
            <a:srgbClr val="F68121"/>
          </a:solidFill>
          <a:ln>
            <a:solidFill>
              <a:schemeClr val="bg1">
                <a:lumMod val="85000"/>
              </a:schemeClr>
            </a:solidFill>
          </a:ln>
        </p:spPr>
        <p:style>
          <a:lnRef idx="3">
            <a:schemeClr val="lt1"/>
          </a:lnRef>
          <a:fillRef idx="1">
            <a:schemeClr val="accent1"/>
          </a:fillRef>
          <a:effectRef idx="1">
            <a:schemeClr val="accent1"/>
          </a:effectRef>
          <a:fontRef idx="minor">
            <a:schemeClr val="lt1"/>
          </a:fontRef>
        </p:style>
        <p:txBody>
          <a:bodyPr wrap="square" lIns="91410" tIns="45705" rIns="91410" bIns="45705" rtlCol="0">
            <a:spAutoFit/>
          </a:bodyPr>
          <a:lstStyle/>
          <a:p>
            <a:r>
              <a:rPr lang="en-CA" dirty="0" smtClean="0">
                <a:latin typeface="Century Gothic" panose="020B0502020202020204" pitchFamily="34" charset="0"/>
              </a:rPr>
              <a:t>Fixed</a:t>
            </a:r>
            <a:endParaRPr lang="en-CA" dirty="0">
              <a:latin typeface="Century Gothic" panose="020B0502020202020204" pitchFamily="34" charset="0"/>
            </a:endParaRPr>
          </a:p>
        </p:txBody>
      </p:sp>
      <p:sp>
        <p:nvSpPr>
          <p:cNvPr id="10" name="TextBox 9"/>
          <p:cNvSpPr txBox="1"/>
          <p:nvPr/>
        </p:nvSpPr>
        <p:spPr>
          <a:xfrm>
            <a:off x="504304" y="3571397"/>
            <a:ext cx="1158240" cy="369302"/>
          </a:xfrm>
          <a:prstGeom prst="rect">
            <a:avLst/>
          </a:prstGeom>
          <a:solidFill>
            <a:srgbClr val="F68121"/>
          </a:solidFill>
          <a:ln>
            <a:solidFill>
              <a:schemeClr val="bg1">
                <a:lumMod val="85000"/>
              </a:schemeClr>
            </a:solidFill>
          </a:ln>
        </p:spPr>
        <p:style>
          <a:lnRef idx="3">
            <a:schemeClr val="lt1"/>
          </a:lnRef>
          <a:fillRef idx="1">
            <a:schemeClr val="accent1"/>
          </a:fillRef>
          <a:effectRef idx="1">
            <a:schemeClr val="accent1"/>
          </a:effectRef>
          <a:fontRef idx="minor">
            <a:schemeClr val="lt1"/>
          </a:fontRef>
        </p:style>
        <p:txBody>
          <a:bodyPr wrap="square" lIns="91410" tIns="45705" rIns="91410" bIns="45705" rtlCol="0">
            <a:spAutoFit/>
          </a:bodyPr>
          <a:lstStyle/>
          <a:p>
            <a:r>
              <a:rPr lang="en-CA" dirty="0" smtClean="0">
                <a:latin typeface="Century Gothic" panose="020B0502020202020204" pitchFamily="34" charset="0"/>
              </a:rPr>
              <a:t>Variable</a:t>
            </a:r>
            <a:endParaRPr lang="en-CA" dirty="0">
              <a:latin typeface="Century Gothic" panose="020B0502020202020204" pitchFamily="34" charset="0"/>
            </a:endParaRPr>
          </a:p>
        </p:txBody>
      </p:sp>
      <p:sp>
        <p:nvSpPr>
          <p:cNvPr id="11" name="TextBox 10"/>
          <p:cNvSpPr txBox="1"/>
          <p:nvPr/>
        </p:nvSpPr>
        <p:spPr>
          <a:xfrm flipH="1">
            <a:off x="2392678" y="3861734"/>
            <a:ext cx="1312026" cy="369302"/>
          </a:xfrm>
          <a:prstGeom prst="rect">
            <a:avLst/>
          </a:prstGeom>
          <a:noFill/>
        </p:spPr>
        <p:txBody>
          <a:bodyPr wrap="square" lIns="91410" tIns="45705" rIns="91410" bIns="45705" rtlCol="0">
            <a:spAutoFit/>
          </a:bodyPr>
          <a:lstStyle/>
          <a:p>
            <a:pPr algn="ctr"/>
            <a:r>
              <a:rPr lang="en-CA" b="1" cap="all" dirty="0" smtClean="0">
                <a:solidFill>
                  <a:srgbClr val="427BBF"/>
                </a:solidFill>
                <a:latin typeface="Century Gothic" panose="020B0502020202020204" pitchFamily="34" charset="0"/>
              </a:rPr>
              <a:t>Cost</a:t>
            </a:r>
            <a:endParaRPr lang="en-CA" b="1" cap="all" dirty="0">
              <a:solidFill>
                <a:srgbClr val="427BBF"/>
              </a:solidFill>
              <a:latin typeface="Century Gothic" panose="020B0502020202020204" pitchFamily="34" charset="0"/>
            </a:endParaRPr>
          </a:p>
        </p:txBody>
      </p:sp>
      <p:sp>
        <p:nvSpPr>
          <p:cNvPr id="12" name="TextBox 11"/>
          <p:cNvSpPr txBox="1"/>
          <p:nvPr/>
        </p:nvSpPr>
        <p:spPr>
          <a:xfrm flipH="1">
            <a:off x="4735483" y="3852026"/>
            <a:ext cx="1312026" cy="369302"/>
          </a:xfrm>
          <a:prstGeom prst="rect">
            <a:avLst/>
          </a:prstGeom>
          <a:noFill/>
        </p:spPr>
        <p:txBody>
          <a:bodyPr wrap="square" lIns="91410" tIns="45705" rIns="91410" bIns="45705" rtlCol="0">
            <a:spAutoFit/>
          </a:bodyPr>
          <a:lstStyle/>
          <a:p>
            <a:pPr algn="ctr"/>
            <a:r>
              <a:rPr lang="en-CA" b="1" cap="all" dirty="0" smtClean="0">
                <a:solidFill>
                  <a:srgbClr val="EF4051"/>
                </a:solidFill>
                <a:latin typeface="Century Gothic" panose="020B0502020202020204" pitchFamily="34" charset="0"/>
              </a:rPr>
              <a:t>Time</a:t>
            </a:r>
            <a:endParaRPr lang="en-CA" b="1" cap="all" dirty="0">
              <a:solidFill>
                <a:srgbClr val="EF4051"/>
              </a:solidFill>
              <a:latin typeface="Century Gothic" panose="020B0502020202020204" pitchFamily="34" charset="0"/>
            </a:endParaRPr>
          </a:p>
        </p:txBody>
      </p:sp>
      <p:sp>
        <p:nvSpPr>
          <p:cNvPr id="13" name="TextBox 12"/>
          <p:cNvSpPr txBox="1"/>
          <p:nvPr/>
        </p:nvSpPr>
        <p:spPr>
          <a:xfrm flipH="1">
            <a:off x="6395951" y="3858371"/>
            <a:ext cx="1312026" cy="369302"/>
          </a:xfrm>
          <a:prstGeom prst="rect">
            <a:avLst/>
          </a:prstGeom>
          <a:noFill/>
        </p:spPr>
        <p:txBody>
          <a:bodyPr wrap="square" lIns="91410" tIns="45705" rIns="91410" bIns="45705" rtlCol="0">
            <a:spAutoFit/>
          </a:bodyPr>
          <a:lstStyle/>
          <a:p>
            <a:pPr algn="ctr"/>
            <a:r>
              <a:rPr lang="en-CA" b="1" cap="all" dirty="0" smtClean="0">
                <a:solidFill>
                  <a:srgbClr val="73B632"/>
                </a:solidFill>
                <a:latin typeface="Century Gothic" panose="020B0502020202020204" pitchFamily="34" charset="0"/>
              </a:rPr>
              <a:t>Scope</a:t>
            </a:r>
            <a:endParaRPr lang="en-CA" b="1" cap="all" dirty="0">
              <a:solidFill>
                <a:srgbClr val="73B632"/>
              </a:solidFill>
              <a:latin typeface="Century Gothic" panose="020B0502020202020204" pitchFamily="34" charset="0"/>
            </a:endParaRPr>
          </a:p>
        </p:txBody>
      </p:sp>
      <p:sp>
        <p:nvSpPr>
          <p:cNvPr id="14" name="TextBox 13"/>
          <p:cNvSpPr txBox="1"/>
          <p:nvPr/>
        </p:nvSpPr>
        <p:spPr>
          <a:xfrm flipH="1">
            <a:off x="5182983" y="1658642"/>
            <a:ext cx="1312026" cy="369302"/>
          </a:xfrm>
          <a:prstGeom prst="rect">
            <a:avLst/>
          </a:prstGeom>
          <a:noFill/>
        </p:spPr>
        <p:txBody>
          <a:bodyPr wrap="square" lIns="91410" tIns="45705" rIns="91410" bIns="45705" rtlCol="0">
            <a:spAutoFit/>
          </a:bodyPr>
          <a:lstStyle/>
          <a:p>
            <a:pPr algn="ctr"/>
            <a:r>
              <a:rPr lang="en-CA" b="1" cap="all" dirty="0" smtClean="0">
                <a:solidFill>
                  <a:srgbClr val="427BBF"/>
                </a:solidFill>
                <a:latin typeface="Century Gothic" panose="020B0502020202020204" pitchFamily="34" charset="0"/>
              </a:rPr>
              <a:t>Cost</a:t>
            </a:r>
            <a:endParaRPr lang="en-CA" b="1" cap="all" dirty="0">
              <a:solidFill>
                <a:srgbClr val="427BBF"/>
              </a:solidFill>
              <a:latin typeface="Century Gothic" panose="020B0502020202020204" pitchFamily="34" charset="0"/>
            </a:endParaRPr>
          </a:p>
        </p:txBody>
      </p:sp>
      <p:sp>
        <p:nvSpPr>
          <p:cNvPr id="15" name="TextBox 14"/>
          <p:cNvSpPr txBox="1"/>
          <p:nvPr/>
        </p:nvSpPr>
        <p:spPr>
          <a:xfrm flipH="1">
            <a:off x="7525788" y="1648934"/>
            <a:ext cx="1312026" cy="369302"/>
          </a:xfrm>
          <a:prstGeom prst="rect">
            <a:avLst/>
          </a:prstGeom>
          <a:noFill/>
        </p:spPr>
        <p:txBody>
          <a:bodyPr wrap="square" lIns="91410" tIns="45705" rIns="91410" bIns="45705" rtlCol="0">
            <a:spAutoFit/>
          </a:bodyPr>
          <a:lstStyle/>
          <a:p>
            <a:pPr algn="ctr"/>
            <a:r>
              <a:rPr lang="en-CA" b="1" cap="all" dirty="0" smtClean="0">
                <a:solidFill>
                  <a:srgbClr val="EF4051"/>
                </a:solidFill>
                <a:latin typeface="Century Gothic" panose="020B0502020202020204" pitchFamily="34" charset="0"/>
              </a:rPr>
              <a:t>Time</a:t>
            </a:r>
            <a:endParaRPr lang="en-CA" b="1" cap="all" dirty="0">
              <a:solidFill>
                <a:srgbClr val="EF4051"/>
              </a:solidFill>
              <a:latin typeface="Century Gothic" panose="020B0502020202020204" pitchFamily="34" charset="0"/>
            </a:endParaRPr>
          </a:p>
        </p:txBody>
      </p:sp>
      <p:sp>
        <p:nvSpPr>
          <p:cNvPr id="16" name="TextBox 15"/>
          <p:cNvSpPr txBox="1"/>
          <p:nvPr/>
        </p:nvSpPr>
        <p:spPr>
          <a:xfrm flipH="1">
            <a:off x="3577936" y="1655288"/>
            <a:ext cx="1312026" cy="369302"/>
          </a:xfrm>
          <a:prstGeom prst="rect">
            <a:avLst/>
          </a:prstGeom>
          <a:noFill/>
        </p:spPr>
        <p:txBody>
          <a:bodyPr wrap="square" lIns="91410" tIns="45705" rIns="91410" bIns="45705" rtlCol="0">
            <a:spAutoFit/>
          </a:bodyPr>
          <a:lstStyle/>
          <a:p>
            <a:pPr algn="ctr"/>
            <a:r>
              <a:rPr lang="en-CA" b="1" cap="all" dirty="0" smtClean="0">
                <a:solidFill>
                  <a:srgbClr val="73B632"/>
                </a:solidFill>
                <a:latin typeface="Century Gothic" panose="020B0502020202020204" pitchFamily="34" charset="0"/>
              </a:rPr>
              <a:t>Scope</a:t>
            </a:r>
            <a:endParaRPr lang="en-CA" b="1" cap="all" dirty="0">
              <a:solidFill>
                <a:srgbClr val="73B632"/>
              </a:solidFill>
              <a:latin typeface="Century Gothic" panose="020B0502020202020204" pitchFamily="34" charset="0"/>
            </a:endParaRPr>
          </a:p>
        </p:txBody>
      </p:sp>
    </p:spTree>
    <p:extLst>
      <p:ext uri="{BB962C8B-B14F-4D97-AF65-F5344CB8AC3E}">
        <p14:creationId xmlns:p14="http://schemas.microsoft.com/office/powerpoint/2010/main" val="2122210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5881"/>
            <a:ext cx="8229600" cy="1531739"/>
          </a:xfrm>
        </p:spPr>
        <p:txBody>
          <a:bodyPr anchor="t">
            <a:noAutofit/>
          </a:bodyPr>
          <a:lstStyle/>
          <a:p>
            <a:pPr algn="ctr"/>
            <a:r>
              <a:rPr lang="en-CA" sz="6000" dirty="0" smtClean="0">
                <a:solidFill>
                  <a:srgbClr val="427BBF"/>
                </a:solidFill>
              </a:rPr>
              <a:t>Questions?</a:t>
            </a:r>
            <a:endParaRPr lang="en-CA" sz="6000" dirty="0">
              <a:solidFill>
                <a:srgbClr val="427BBF"/>
              </a:solidFill>
            </a:endParaRPr>
          </a:p>
        </p:txBody>
      </p:sp>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32</a:t>
            </a:fld>
            <a:endParaRPr lang="en-US" altLang="en-US" dirty="0"/>
          </a:p>
        </p:txBody>
      </p:sp>
    </p:spTree>
    <p:extLst>
      <p:ext uri="{BB962C8B-B14F-4D97-AF65-F5344CB8AC3E}">
        <p14:creationId xmlns:p14="http://schemas.microsoft.com/office/powerpoint/2010/main" val="38068047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075564-AF6E-40FC-905A-F6C5E8D29614}" type="slidenum">
              <a:rPr lang="en-US" altLang="en-US" smtClean="0"/>
              <a:pPr/>
              <a:t>33</a:t>
            </a:fld>
            <a:endParaRPr lang="en-US" altLang="en-US" dirty="0"/>
          </a:p>
        </p:txBody>
      </p:sp>
      <p:sp>
        <p:nvSpPr>
          <p:cNvPr id="5" name="Title 4"/>
          <p:cNvSpPr>
            <a:spLocks noGrp="1"/>
          </p:cNvSpPr>
          <p:nvPr>
            <p:ph type="ctrTitle"/>
          </p:nvPr>
        </p:nvSpPr>
        <p:spPr/>
        <p:txBody>
          <a:bodyPr/>
          <a:lstStyle/>
          <a:p>
            <a:r>
              <a:rPr lang="en-CA" dirty="0" smtClean="0"/>
              <a:t>Agile</a:t>
            </a:r>
            <a:endParaRPr lang="en-CA" dirty="0"/>
          </a:p>
        </p:txBody>
      </p:sp>
      <p:sp>
        <p:nvSpPr>
          <p:cNvPr id="6" name="Subtitle 5"/>
          <p:cNvSpPr>
            <a:spLocks noGrp="1"/>
          </p:cNvSpPr>
          <p:nvPr>
            <p:ph type="subTitle" idx="1"/>
          </p:nvPr>
        </p:nvSpPr>
        <p:spPr/>
        <p:txBody>
          <a:bodyPr/>
          <a:lstStyle/>
          <a:p>
            <a:r>
              <a:rPr lang="en-CA" dirty="0"/>
              <a:t>Why Agile?</a:t>
            </a:r>
          </a:p>
        </p:txBody>
      </p:sp>
    </p:spTree>
    <p:extLst>
      <p:ext uri="{BB962C8B-B14F-4D97-AF65-F5344CB8AC3E}">
        <p14:creationId xmlns:p14="http://schemas.microsoft.com/office/powerpoint/2010/main" val="34038177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solidFill>
                  <a:srgbClr val="5B9BD5"/>
                </a:solidFill>
              </a:rPr>
              <a:t>Why Be Agile?</a:t>
            </a:r>
            <a:endParaRPr lang="en-CA" dirty="0">
              <a:solidFill>
                <a:srgbClr val="5B9BD5"/>
              </a:solidFill>
            </a:endParaRPr>
          </a:p>
        </p:txBody>
      </p:sp>
      <p:sp>
        <p:nvSpPr>
          <p:cNvPr id="2" name="Slide Number Placeholder 1"/>
          <p:cNvSpPr>
            <a:spLocks noGrp="1"/>
          </p:cNvSpPr>
          <p:nvPr>
            <p:ph type="sldNum" sz="quarter" idx="12"/>
          </p:nvPr>
        </p:nvSpPr>
        <p:spPr/>
        <p:txBody>
          <a:bodyPr/>
          <a:lstStyle/>
          <a:p>
            <a:fld id="{2B042CE3-6392-4968-B209-93A52C299364}" type="slidenum">
              <a:rPr lang="en-US" altLang="en-US" smtClean="0"/>
              <a:pPr/>
              <a:t>34</a:t>
            </a:fld>
            <a:endParaRPr lang="en-US" altLang="en-US" dirty="0"/>
          </a:p>
        </p:txBody>
      </p:sp>
      <p:grpSp>
        <p:nvGrpSpPr>
          <p:cNvPr id="6" name="Group 5"/>
          <p:cNvGrpSpPr/>
          <p:nvPr/>
        </p:nvGrpSpPr>
        <p:grpSpPr>
          <a:xfrm>
            <a:off x="3094101" y="1718773"/>
            <a:ext cx="2955798" cy="558882"/>
            <a:chOff x="0" y="1574"/>
            <a:chExt cx="2955798" cy="688606"/>
          </a:xfrm>
        </p:grpSpPr>
        <p:sp>
          <p:nvSpPr>
            <p:cNvPr id="23" name="Rounded Rectangle 22"/>
            <p:cNvSpPr/>
            <p:nvPr/>
          </p:nvSpPr>
          <p:spPr>
            <a:xfrm>
              <a:off x="0" y="1574"/>
              <a:ext cx="2955798" cy="688606"/>
            </a:xfrm>
            <a:prstGeom prst="rect">
              <a:avLst/>
            </a:prstGeom>
            <a:solidFill>
              <a:srgbClr val="5B9BD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Rounded Rectangle 4"/>
            <p:cNvSpPr/>
            <p:nvPr/>
          </p:nvSpPr>
          <p:spPr>
            <a:xfrm>
              <a:off x="33615" y="35189"/>
              <a:ext cx="2888568" cy="6213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36195" rIns="72390" bIns="36195" numCol="1" spcCol="1270" anchor="ctr" anchorCtr="0">
              <a:noAutofit/>
            </a:bodyPr>
            <a:lstStyle/>
            <a:p>
              <a:pPr algn="ctr" defTabSz="844340">
                <a:lnSpc>
                  <a:spcPct val="90000"/>
                </a:lnSpc>
                <a:spcAft>
                  <a:spcPct val="35000"/>
                </a:spcAft>
              </a:pPr>
              <a:r>
                <a:rPr lang="en-CA" sz="1600" dirty="0"/>
                <a:t>Higher Product Quality</a:t>
              </a:r>
            </a:p>
          </p:txBody>
        </p:sp>
      </p:grpSp>
      <p:grpSp>
        <p:nvGrpSpPr>
          <p:cNvPr id="8" name="Group 7"/>
          <p:cNvGrpSpPr/>
          <p:nvPr/>
        </p:nvGrpSpPr>
        <p:grpSpPr>
          <a:xfrm>
            <a:off x="3094101" y="2345568"/>
            <a:ext cx="2955798" cy="558882"/>
            <a:chOff x="0" y="724618"/>
            <a:chExt cx="2955798" cy="688606"/>
          </a:xfrm>
        </p:grpSpPr>
        <p:sp>
          <p:nvSpPr>
            <p:cNvPr id="21" name="Rounded Rectangle 20"/>
            <p:cNvSpPr/>
            <p:nvPr/>
          </p:nvSpPr>
          <p:spPr>
            <a:xfrm>
              <a:off x="0" y="724618"/>
              <a:ext cx="2955798" cy="688606"/>
            </a:xfrm>
            <a:prstGeom prst="rect">
              <a:avLst/>
            </a:prstGeom>
            <a:solidFill>
              <a:srgbClr val="5B9BD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Rounded Rectangle 6"/>
            <p:cNvSpPr/>
            <p:nvPr/>
          </p:nvSpPr>
          <p:spPr>
            <a:xfrm>
              <a:off x="33615" y="758233"/>
              <a:ext cx="2888568" cy="6213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36195" rIns="72390" bIns="36195" numCol="1" spcCol="1270" anchor="ctr" anchorCtr="0">
              <a:noAutofit/>
            </a:bodyPr>
            <a:lstStyle/>
            <a:p>
              <a:pPr algn="ctr" defTabSz="844340">
                <a:lnSpc>
                  <a:spcPct val="90000"/>
                </a:lnSpc>
                <a:spcAft>
                  <a:spcPct val="35000"/>
                </a:spcAft>
              </a:pPr>
              <a:r>
                <a:rPr lang="en-CA" sz="1600" dirty="0"/>
                <a:t>Higher Customer Satisfaction</a:t>
              </a:r>
            </a:p>
          </p:txBody>
        </p:sp>
      </p:grpSp>
      <p:grpSp>
        <p:nvGrpSpPr>
          <p:cNvPr id="9" name="Group 8"/>
          <p:cNvGrpSpPr/>
          <p:nvPr/>
        </p:nvGrpSpPr>
        <p:grpSpPr>
          <a:xfrm>
            <a:off x="3094101" y="2972348"/>
            <a:ext cx="2955798" cy="558882"/>
            <a:chOff x="0" y="1447648"/>
            <a:chExt cx="2955798" cy="688606"/>
          </a:xfrm>
        </p:grpSpPr>
        <p:sp>
          <p:nvSpPr>
            <p:cNvPr id="19" name="Rounded Rectangle 18"/>
            <p:cNvSpPr/>
            <p:nvPr/>
          </p:nvSpPr>
          <p:spPr>
            <a:xfrm>
              <a:off x="0" y="1447648"/>
              <a:ext cx="2955798" cy="688606"/>
            </a:xfrm>
            <a:prstGeom prst="rect">
              <a:avLst/>
            </a:prstGeom>
            <a:solidFill>
              <a:srgbClr val="5B9BD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ounded Rectangle 8"/>
            <p:cNvSpPr/>
            <p:nvPr/>
          </p:nvSpPr>
          <p:spPr>
            <a:xfrm>
              <a:off x="33615" y="1481263"/>
              <a:ext cx="2888568" cy="6213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36195" rIns="72390" bIns="36195" numCol="1" spcCol="1270" anchor="ctr" anchorCtr="0">
              <a:noAutofit/>
            </a:bodyPr>
            <a:lstStyle/>
            <a:p>
              <a:pPr algn="ctr" defTabSz="844340">
                <a:lnSpc>
                  <a:spcPct val="90000"/>
                </a:lnSpc>
                <a:spcAft>
                  <a:spcPct val="35000"/>
                </a:spcAft>
              </a:pPr>
              <a:r>
                <a:rPr lang="en-CA" sz="1600" dirty="0"/>
                <a:t>Increased Project Control</a:t>
              </a:r>
            </a:p>
          </p:txBody>
        </p:sp>
      </p:grpSp>
      <p:grpSp>
        <p:nvGrpSpPr>
          <p:cNvPr id="10" name="Group 9"/>
          <p:cNvGrpSpPr/>
          <p:nvPr/>
        </p:nvGrpSpPr>
        <p:grpSpPr>
          <a:xfrm>
            <a:off x="3094101" y="3599134"/>
            <a:ext cx="2955798" cy="558882"/>
            <a:chOff x="0" y="2170685"/>
            <a:chExt cx="2955798" cy="688606"/>
          </a:xfrm>
        </p:grpSpPr>
        <p:sp>
          <p:nvSpPr>
            <p:cNvPr id="17" name="Rounded Rectangle 16"/>
            <p:cNvSpPr/>
            <p:nvPr/>
          </p:nvSpPr>
          <p:spPr>
            <a:xfrm>
              <a:off x="0" y="2170685"/>
              <a:ext cx="2955798" cy="688606"/>
            </a:xfrm>
            <a:prstGeom prst="rect">
              <a:avLst/>
            </a:prstGeom>
            <a:solidFill>
              <a:srgbClr val="5B9BD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Rounded Rectangle 10"/>
            <p:cNvSpPr/>
            <p:nvPr/>
          </p:nvSpPr>
          <p:spPr>
            <a:xfrm>
              <a:off x="33615" y="2204300"/>
              <a:ext cx="2888568" cy="6213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36195" rIns="72390" bIns="36195" numCol="1" spcCol="1270" anchor="ctr" anchorCtr="0">
              <a:noAutofit/>
            </a:bodyPr>
            <a:lstStyle/>
            <a:p>
              <a:pPr algn="ctr" defTabSz="844340">
                <a:lnSpc>
                  <a:spcPct val="90000"/>
                </a:lnSpc>
                <a:spcAft>
                  <a:spcPct val="35000"/>
                </a:spcAft>
              </a:pPr>
              <a:r>
                <a:rPr lang="en-CA" sz="1600" dirty="0"/>
                <a:t>Reduced Risk</a:t>
              </a:r>
            </a:p>
          </p:txBody>
        </p:sp>
      </p:grpSp>
      <p:grpSp>
        <p:nvGrpSpPr>
          <p:cNvPr id="12" name="Group 11"/>
          <p:cNvGrpSpPr/>
          <p:nvPr/>
        </p:nvGrpSpPr>
        <p:grpSpPr>
          <a:xfrm>
            <a:off x="3094101" y="4225920"/>
            <a:ext cx="2955798" cy="558882"/>
            <a:chOff x="0" y="2893722"/>
            <a:chExt cx="2955798" cy="688606"/>
          </a:xfrm>
        </p:grpSpPr>
        <p:sp>
          <p:nvSpPr>
            <p:cNvPr id="13" name="Rounded Rectangle 12"/>
            <p:cNvSpPr/>
            <p:nvPr/>
          </p:nvSpPr>
          <p:spPr>
            <a:xfrm>
              <a:off x="0" y="2893722"/>
              <a:ext cx="2955798" cy="688606"/>
            </a:xfrm>
            <a:prstGeom prst="rect">
              <a:avLst/>
            </a:prstGeom>
            <a:solidFill>
              <a:srgbClr val="5B9BD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Rounded Rectangle 14"/>
            <p:cNvSpPr/>
            <p:nvPr/>
          </p:nvSpPr>
          <p:spPr>
            <a:xfrm>
              <a:off x="33615" y="2927337"/>
              <a:ext cx="2888568" cy="6213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36195" rIns="72390" bIns="36195" numCol="1" spcCol="1270" anchor="ctr" anchorCtr="0">
              <a:noAutofit/>
            </a:bodyPr>
            <a:lstStyle/>
            <a:p>
              <a:pPr algn="ctr" defTabSz="844340">
                <a:lnSpc>
                  <a:spcPct val="90000"/>
                </a:lnSpc>
                <a:spcAft>
                  <a:spcPct val="35000"/>
                </a:spcAft>
              </a:pPr>
              <a:r>
                <a:rPr lang="en-CA" sz="1600" dirty="0"/>
                <a:t>Faster Return on Investment</a:t>
              </a:r>
            </a:p>
          </p:txBody>
        </p:sp>
      </p:grpSp>
      <p:sp>
        <p:nvSpPr>
          <p:cNvPr id="27" name="Rectangle 26"/>
          <p:cNvSpPr/>
          <p:nvPr/>
        </p:nvSpPr>
        <p:spPr>
          <a:xfrm>
            <a:off x="457200" y="4225929"/>
            <a:ext cx="2428876" cy="558883"/>
          </a:xfrm>
          <a:prstGeom prst="rect">
            <a:avLst/>
          </a:prstGeom>
          <a:solidFill>
            <a:srgbClr val="F68121"/>
          </a:solidFill>
          <a:ln>
            <a:noFill/>
          </a:ln>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sz="1600" dirty="0"/>
              <a:t>Frequent releases</a:t>
            </a:r>
          </a:p>
        </p:txBody>
      </p:sp>
      <p:sp>
        <p:nvSpPr>
          <p:cNvPr id="28" name="Rectangle 27"/>
          <p:cNvSpPr/>
          <p:nvPr/>
        </p:nvSpPr>
        <p:spPr>
          <a:xfrm>
            <a:off x="457206" y="3599142"/>
            <a:ext cx="2428876" cy="558883"/>
          </a:xfrm>
          <a:prstGeom prst="rect">
            <a:avLst/>
          </a:prstGeom>
          <a:solidFill>
            <a:srgbClr val="F68121"/>
          </a:solidFill>
          <a:ln>
            <a:noFill/>
          </a:ln>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sz="1600" dirty="0"/>
              <a:t>Change is constant</a:t>
            </a:r>
          </a:p>
        </p:txBody>
      </p:sp>
      <p:sp>
        <p:nvSpPr>
          <p:cNvPr id="29" name="Rectangle 28"/>
          <p:cNvSpPr/>
          <p:nvPr/>
        </p:nvSpPr>
        <p:spPr>
          <a:xfrm>
            <a:off x="457200" y="2972355"/>
            <a:ext cx="2428876" cy="558883"/>
          </a:xfrm>
          <a:prstGeom prst="rect">
            <a:avLst/>
          </a:prstGeom>
          <a:solidFill>
            <a:srgbClr val="F68121"/>
          </a:solidFill>
          <a:ln>
            <a:noFill/>
          </a:ln>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sz="1600" dirty="0"/>
              <a:t>Flexible prioritization</a:t>
            </a:r>
          </a:p>
        </p:txBody>
      </p:sp>
      <p:sp>
        <p:nvSpPr>
          <p:cNvPr id="30" name="Rectangle 29"/>
          <p:cNvSpPr/>
          <p:nvPr/>
        </p:nvSpPr>
        <p:spPr>
          <a:xfrm>
            <a:off x="457206" y="2345575"/>
            <a:ext cx="2428876" cy="558883"/>
          </a:xfrm>
          <a:prstGeom prst="rect">
            <a:avLst/>
          </a:prstGeom>
          <a:solidFill>
            <a:srgbClr val="F68121"/>
          </a:solidFill>
          <a:ln>
            <a:noFill/>
          </a:ln>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sz="1600" dirty="0"/>
              <a:t>Prioritized features</a:t>
            </a:r>
          </a:p>
        </p:txBody>
      </p:sp>
      <p:sp>
        <p:nvSpPr>
          <p:cNvPr id="31" name="Rectangle 30"/>
          <p:cNvSpPr/>
          <p:nvPr/>
        </p:nvSpPr>
        <p:spPr>
          <a:xfrm>
            <a:off x="457200" y="1718781"/>
            <a:ext cx="2428876" cy="558883"/>
          </a:xfrm>
          <a:prstGeom prst="rect">
            <a:avLst/>
          </a:prstGeom>
          <a:solidFill>
            <a:srgbClr val="F68121"/>
          </a:solidFill>
          <a:ln>
            <a:noFill/>
          </a:ln>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sz="1600" dirty="0"/>
              <a:t>Faster feedback </a:t>
            </a:r>
            <a:r>
              <a:rPr lang="en-CA" sz="1600" dirty="0" smtClean="0"/>
              <a:t>cycle</a:t>
            </a:r>
            <a:endParaRPr lang="en-CA" sz="1600" dirty="0"/>
          </a:p>
        </p:txBody>
      </p:sp>
      <p:sp>
        <p:nvSpPr>
          <p:cNvPr id="32" name="Rectangle 31"/>
          <p:cNvSpPr/>
          <p:nvPr/>
        </p:nvSpPr>
        <p:spPr>
          <a:xfrm>
            <a:off x="6269839" y="4241317"/>
            <a:ext cx="2458800" cy="558883"/>
          </a:xfrm>
          <a:prstGeom prst="rect">
            <a:avLst/>
          </a:prstGeom>
          <a:solidFill>
            <a:srgbClr val="73B632"/>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sz="1600" dirty="0"/>
              <a:t>Reduced resource burden</a:t>
            </a:r>
          </a:p>
        </p:txBody>
      </p:sp>
      <p:sp>
        <p:nvSpPr>
          <p:cNvPr id="33" name="Rectangle 32"/>
          <p:cNvSpPr/>
          <p:nvPr/>
        </p:nvSpPr>
        <p:spPr>
          <a:xfrm>
            <a:off x="6286512" y="3614530"/>
            <a:ext cx="2428876" cy="558883"/>
          </a:xfrm>
          <a:prstGeom prst="rect">
            <a:avLst/>
          </a:prstGeom>
          <a:solidFill>
            <a:srgbClr val="73B632"/>
          </a:solidFill>
          <a:ln>
            <a:noFill/>
          </a:ln>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sz="1600" dirty="0" smtClean="0"/>
              <a:t>Provide frictionless experience to users</a:t>
            </a:r>
            <a:endParaRPr lang="en-CA" sz="1600" dirty="0"/>
          </a:p>
        </p:txBody>
      </p:sp>
      <p:sp>
        <p:nvSpPr>
          <p:cNvPr id="34" name="Rectangle 33"/>
          <p:cNvSpPr/>
          <p:nvPr/>
        </p:nvSpPr>
        <p:spPr>
          <a:xfrm>
            <a:off x="6286506" y="2987735"/>
            <a:ext cx="2428876" cy="558883"/>
          </a:xfrm>
          <a:prstGeom prst="rect">
            <a:avLst/>
          </a:prstGeom>
          <a:solidFill>
            <a:srgbClr val="73B632"/>
          </a:solidFill>
          <a:ln>
            <a:noFill/>
          </a:ln>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sz="1600" dirty="0"/>
              <a:t>Provide insight-driven solutions</a:t>
            </a:r>
          </a:p>
        </p:txBody>
      </p:sp>
      <p:sp>
        <p:nvSpPr>
          <p:cNvPr id="35" name="Rectangle 34"/>
          <p:cNvSpPr/>
          <p:nvPr/>
        </p:nvSpPr>
        <p:spPr>
          <a:xfrm>
            <a:off x="6286512" y="2360963"/>
            <a:ext cx="2428876" cy="558883"/>
          </a:xfrm>
          <a:prstGeom prst="rect">
            <a:avLst/>
          </a:prstGeom>
          <a:solidFill>
            <a:srgbClr val="73B632"/>
          </a:solidFill>
          <a:ln>
            <a:noFill/>
          </a:ln>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sz="1600" dirty="0"/>
              <a:t>Focus on key user needs</a:t>
            </a:r>
          </a:p>
        </p:txBody>
      </p:sp>
      <p:sp>
        <p:nvSpPr>
          <p:cNvPr id="36" name="Rectangle 35"/>
          <p:cNvSpPr/>
          <p:nvPr/>
        </p:nvSpPr>
        <p:spPr>
          <a:xfrm>
            <a:off x="6286506" y="1734169"/>
            <a:ext cx="2428876" cy="558883"/>
          </a:xfrm>
          <a:prstGeom prst="rect">
            <a:avLst/>
          </a:prstGeom>
          <a:solidFill>
            <a:srgbClr val="73B632"/>
          </a:solidFill>
          <a:ln>
            <a:noFill/>
          </a:ln>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sz="1600" dirty="0"/>
              <a:t>Provide value for Canadians faster</a:t>
            </a:r>
          </a:p>
        </p:txBody>
      </p:sp>
      <p:sp>
        <p:nvSpPr>
          <p:cNvPr id="37" name="Rectangle 36"/>
          <p:cNvSpPr/>
          <p:nvPr/>
        </p:nvSpPr>
        <p:spPr>
          <a:xfrm>
            <a:off x="471490" y="1053062"/>
            <a:ext cx="2400299" cy="558883"/>
          </a:xfrm>
          <a:prstGeom prst="rect">
            <a:avLst/>
          </a:prstGeom>
          <a:solidFill>
            <a:schemeClr val="bg1"/>
          </a:solidFill>
          <a:ln w="28575">
            <a:solidFill>
              <a:srgbClr val="F68121"/>
            </a:solidFill>
          </a:ln>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sz="1600" b="1" dirty="0" smtClean="0">
                <a:solidFill>
                  <a:srgbClr val="F68121"/>
                </a:solidFill>
              </a:rPr>
              <a:t>Benefits to ISED</a:t>
            </a:r>
            <a:endParaRPr lang="en-CA" sz="1600" b="1" dirty="0">
              <a:solidFill>
                <a:srgbClr val="F68121"/>
              </a:solidFill>
            </a:endParaRPr>
          </a:p>
        </p:txBody>
      </p:sp>
      <p:sp>
        <p:nvSpPr>
          <p:cNvPr id="38" name="Rectangle 37"/>
          <p:cNvSpPr/>
          <p:nvPr/>
        </p:nvSpPr>
        <p:spPr>
          <a:xfrm>
            <a:off x="3121028" y="1053062"/>
            <a:ext cx="2902402" cy="558883"/>
          </a:xfrm>
          <a:prstGeom prst="rect">
            <a:avLst/>
          </a:prstGeom>
          <a:solidFill>
            <a:schemeClr val="bg1"/>
          </a:solidFill>
          <a:ln w="28575">
            <a:solidFill>
              <a:srgbClr val="5B9BD5"/>
            </a:solidFill>
          </a:ln>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sz="1600" b="1" dirty="0" smtClean="0">
                <a:solidFill>
                  <a:srgbClr val="5B9BD5"/>
                </a:solidFill>
              </a:rPr>
              <a:t>Benefits to ISED Programs</a:t>
            </a:r>
            <a:endParaRPr lang="en-CA" sz="1600" b="1" dirty="0">
              <a:solidFill>
                <a:srgbClr val="5B9BD5"/>
              </a:solidFill>
            </a:endParaRPr>
          </a:p>
        </p:txBody>
      </p:sp>
      <p:sp>
        <p:nvSpPr>
          <p:cNvPr id="39" name="Rectangle 38"/>
          <p:cNvSpPr/>
          <p:nvPr/>
        </p:nvSpPr>
        <p:spPr>
          <a:xfrm>
            <a:off x="6297613" y="1053061"/>
            <a:ext cx="2402693" cy="558883"/>
          </a:xfrm>
          <a:prstGeom prst="rect">
            <a:avLst/>
          </a:prstGeom>
          <a:solidFill>
            <a:schemeClr val="bg1"/>
          </a:solidFill>
          <a:ln w="28575">
            <a:solidFill>
              <a:srgbClr val="73B632"/>
            </a:solidFill>
          </a:ln>
          <a:effectLst/>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r>
              <a:rPr lang="en-CA" sz="1600" b="1" dirty="0" smtClean="0">
                <a:solidFill>
                  <a:srgbClr val="73B632"/>
                </a:solidFill>
              </a:rPr>
              <a:t>Benefits to Canadians</a:t>
            </a:r>
            <a:endParaRPr lang="en-CA" sz="1600" b="1" dirty="0">
              <a:solidFill>
                <a:srgbClr val="73B632"/>
              </a:solidFill>
            </a:endParaRPr>
          </a:p>
        </p:txBody>
      </p:sp>
      <p:cxnSp>
        <p:nvCxnSpPr>
          <p:cNvPr id="7" name="Straight Connector 6"/>
          <p:cNvCxnSpPr/>
          <p:nvPr/>
        </p:nvCxnSpPr>
        <p:spPr>
          <a:xfrm>
            <a:off x="2871790" y="1485900"/>
            <a:ext cx="0" cy="3019471"/>
          </a:xfrm>
          <a:prstGeom prst="line">
            <a:avLst/>
          </a:prstGeom>
          <a:ln w="28575">
            <a:solidFill>
              <a:srgbClr val="F6812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71491" y="1485900"/>
            <a:ext cx="0" cy="3208718"/>
          </a:xfrm>
          <a:prstGeom prst="line">
            <a:avLst/>
          </a:prstGeom>
          <a:ln w="28575">
            <a:solidFill>
              <a:srgbClr val="F6812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023430" y="1501287"/>
            <a:ext cx="0" cy="3019471"/>
          </a:xfrm>
          <a:prstGeom prst="line">
            <a:avLst/>
          </a:prstGeom>
          <a:ln w="28575">
            <a:solidFill>
              <a:srgbClr val="5B9BD5"/>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3121028" y="1332502"/>
            <a:ext cx="0" cy="3208718"/>
          </a:xfrm>
          <a:prstGeom prst="line">
            <a:avLst/>
          </a:prstGeom>
          <a:ln w="28575">
            <a:solidFill>
              <a:srgbClr val="5B9BD5"/>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8700307" y="1462612"/>
            <a:ext cx="0" cy="3019471"/>
          </a:xfrm>
          <a:prstGeom prst="line">
            <a:avLst/>
          </a:prstGeom>
          <a:ln w="28575">
            <a:solidFill>
              <a:srgbClr val="73B632"/>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297614" y="1462612"/>
            <a:ext cx="0" cy="3208718"/>
          </a:xfrm>
          <a:prstGeom prst="line">
            <a:avLst/>
          </a:prstGeom>
          <a:ln w="28575">
            <a:solidFill>
              <a:srgbClr val="73B63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92244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22F22AE6-B2B4-D249-A670-1E785AA29A61}"/>
              </a:ext>
            </a:extLst>
          </p:cNvPr>
          <p:cNvSpPr>
            <a:spLocks noGrp="1"/>
          </p:cNvSpPr>
          <p:nvPr>
            <p:ph type="title"/>
          </p:nvPr>
        </p:nvSpPr>
        <p:spPr/>
        <p:txBody>
          <a:bodyPr/>
          <a:lstStyle/>
          <a:p>
            <a:r>
              <a:rPr lang="en-US" b="0" dirty="0" smtClean="0">
                <a:solidFill>
                  <a:srgbClr val="EF4051"/>
                </a:solidFill>
              </a:rPr>
              <a:t>Key Takeaways</a:t>
            </a:r>
            <a:endParaRPr lang="en-US" b="0" dirty="0">
              <a:solidFill>
                <a:srgbClr val="EF4051"/>
              </a:solidFill>
            </a:endParaRP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708339372"/>
              </p:ext>
            </p:extLst>
          </p:nvPr>
        </p:nvGraphicFramePr>
        <p:xfrm>
          <a:off x="457200" y="1077913"/>
          <a:ext cx="8229600" cy="3516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0"/>
          </p:nvPr>
        </p:nvSpPr>
        <p:spPr/>
        <p:txBody>
          <a:bodyPr/>
          <a:lstStyle/>
          <a:p>
            <a:fld id="{78075564-AF6E-40FC-905A-F6C5E8D29614}" type="slidenum">
              <a:rPr lang="en-US" altLang="en-US" smtClean="0"/>
              <a:pPr/>
              <a:t>35</a:t>
            </a:fld>
            <a:endParaRPr lang="en-US" altLang="en-US" dirty="0"/>
          </a:p>
        </p:txBody>
      </p:sp>
      <p:sp>
        <p:nvSpPr>
          <p:cNvPr id="3" name="TextBox 2"/>
          <p:cNvSpPr txBox="1"/>
          <p:nvPr/>
        </p:nvSpPr>
        <p:spPr>
          <a:xfrm>
            <a:off x="1762140" y="1261364"/>
            <a:ext cx="650875" cy="646331"/>
          </a:xfrm>
          <a:prstGeom prst="rect">
            <a:avLst/>
          </a:prstGeom>
          <a:noFill/>
        </p:spPr>
        <p:txBody>
          <a:bodyPr wrap="square" lIns="91410" tIns="45705" rIns="91410" bIns="45705" rtlCol="0">
            <a:spAutoFit/>
          </a:bodyPr>
          <a:lstStyle/>
          <a:p>
            <a:pPr algn="ctr"/>
            <a:r>
              <a:rPr lang="en-CA" sz="3600" dirty="0">
                <a:solidFill>
                  <a:schemeClr val="bg1"/>
                </a:solidFill>
                <a:latin typeface="Century Gothic" panose="020B0502020202020204" pitchFamily="34" charset="0"/>
              </a:rPr>
              <a:t>1</a:t>
            </a:r>
          </a:p>
        </p:txBody>
      </p:sp>
      <p:sp>
        <p:nvSpPr>
          <p:cNvPr id="7" name="TextBox 6"/>
          <p:cNvSpPr txBox="1"/>
          <p:nvPr/>
        </p:nvSpPr>
        <p:spPr>
          <a:xfrm>
            <a:off x="1762139" y="2530878"/>
            <a:ext cx="650875" cy="646331"/>
          </a:xfrm>
          <a:prstGeom prst="rect">
            <a:avLst/>
          </a:prstGeom>
          <a:noFill/>
        </p:spPr>
        <p:txBody>
          <a:bodyPr wrap="square" lIns="91410" tIns="45705" rIns="91410" bIns="45705" rtlCol="0">
            <a:spAutoFit/>
          </a:bodyPr>
          <a:lstStyle/>
          <a:p>
            <a:pPr algn="ctr"/>
            <a:r>
              <a:rPr lang="en-CA" sz="3600" dirty="0">
                <a:solidFill>
                  <a:schemeClr val="bg1"/>
                </a:solidFill>
                <a:latin typeface="Century Gothic" panose="020B0502020202020204" pitchFamily="34" charset="0"/>
              </a:rPr>
              <a:t>2</a:t>
            </a:r>
          </a:p>
        </p:txBody>
      </p:sp>
      <p:sp>
        <p:nvSpPr>
          <p:cNvPr id="8" name="TextBox 7"/>
          <p:cNvSpPr txBox="1"/>
          <p:nvPr/>
        </p:nvSpPr>
        <p:spPr>
          <a:xfrm>
            <a:off x="1762138" y="3797715"/>
            <a:ext cx="650875" cy="646331"/>
          </a:xfrm>
          <a:prstGeom prst="rect">
            <a:avLst/>
          </a:prstGeom>
          <a:noFill/>
        </p:spPr>
        <p:txBody>
          <a:bodyPr wrap="square" lIns="91410" tIns="45705" rIns="91410" bIns="45705" rtlCol="0">
            <a:spAutoFit/>
          </a:bodyPr>
          <a:lstStyle/>
          <a:p>
            <a:pPr algn="ctr"/>
            <a:r>
              <a:rPr lang="en-CA" sz="3600" dirty="0">
                <a:solidFill>
                  <a:schemeClr val="bg1"/>
                </a:solidFill>
                <a:latin typeface="Century Gothic" panose="020B0502020202020204" pitchFamily="34" charset="0"/>
              </a:rPr>
              <a:t>3</a:t>
            </a:r>
          </a:p>
        </p:txBody>
      </p:sp>
    </p:spTree>
    <p:extLst>
      <p:ext uri="{BB962C8B-B14F-4D97-AF65-F5344CB8AC3E}">
        <p14:creationId xmlns:p14="http://schemas.microsoft.com/office/powerpoint/2010/main" val="13678100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0"/>
            <a:ext cx="9124950" cy="5143500"/>
          </a:xfrm>
          <a:prstGeom prst="rect">
            <a:avLst/>
          </a:prstGeom>
        </p:spPr>
      </p:pic>
      <p:sp>
        <p:nvSpPr>
          <p:cNvPr id="4" name="Slide Number Placeholder 3"/>
          <p:cNvSpPr>
            <a:spLocks noGrp="1"/>
          </p:cNvSpPr>
          <p:nvPr>
            <p:ph type="sldNum" sz="quarter" idx="10"/>
          </p:nvPr>
        </p:nvSpPr>
        <p:spPr>
          <a:prstGeom prst="rect">
            <a:avLst/>
          </a:prstGeom>
        </p:spPr>
        <p:txBody>
          <a:bodyPr/>
          <a:lstStyle/>
          <a:p>
            <a:fld id="{78075564-AF6E-40FC-905A-F6C5E8D29614}" type="slidenum">
              <a:rPr lang="en-US" altLang="en-US" smtClean="0"/>
              <a:pPr/>
              <a:t>36</a:t>
            </a:fld>
            <a:endParaRPr lang="en-US" altLang="en-US" dirty="0"/>
          </a:p>
        </p:txBody>
      </p:sp>
      <p:sp>
        <p:nvSpPr>
          <p:cNvPr id="7" name="Rectangle 6"/>
          <p:cNvSpPr/>
          <p:nvPr/>
        </p:nvSpPr>
        <p:spPr>
          <a:xfrm>
            <a:off x="-107795" y="1115122"/>
            <a:ext cx="9359590" cy="1880839"/>
          </a:xfrm>
          <a:prstGeom prst="rect">
            <a:avLst/>
          </a:prstGeom>
          <a:solidFill>
            <a:srgbClr val="427BBF">
              <a:alpha val="96863"/>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9" name="Title 2"/>
          <p:cNvSpPr txBox="1">
            <a:spLocks/>
          </p:cNvSpPr>
          <p:nvPr/>
        </p:nvSpPr>
        <p:spPr bwMode="auto">
          <a:xfrm>
            <a:off x="457216" y="1486833"/>
            <a:ext cx="7043349" cy="873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0" tIns="45705" rIns="91410" bIns="45705" numCol="1" anchor="b" anchorCtr="0" compatLnSpc="1">
            <a:prstTxWarp prst="textNoShape">
              <a:avLst/>
            </a:prstTxWarp>
            <a:normAutofit/>
          </a:bodyPr>
          <a:lstStyle>
            <a:lvl1pPr algn="l" defTabSz="457022" rtl="0" eaLnBrk="1" fontAlgn="base" hangingPunct="1">
              <a:spcBef>
                <a:spcPct val="0"/>
              </a:spcBef>
              <a:spcAft>
                <a:spcPct val="0"/>
              </a:spcAft>
              <a:defRPr lang="en-US" sz="3600" b="0" i="0" kern="1200">
                <a:solidFill>
                  <a:srgbClr val="F68C1E"/>
                </a:solidFill>
                <a:latin typeface="Century Gothic" panose="020B0502020202020204" pitchFamily="34" charset="0"/>
                <a:ea typeface="ヒラギノ角ゴ Pro W3" pitchFamily="126" charset="-128"/>
                <a:cs typeface="Arial" panose="020B0604020202020204" pitchFamily="34" charset="0"/>
              </a:defRPr>
            </a:lvl1pPr>
            <a:lvl2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022"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022"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063"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090"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124" algn="ctr" defTabSz="457022"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r>
              <a:rPr lang="en-CA" sz="4000" dirty="0" smtClean="0">
                <a:solidFill>
                  <a:schemeClr val="bg1"/>
                </a:solidFill>
              </a:rPr>
              <a:t>Exercise: Shaping a Point</a:t>
            </a:r>
            <a:endParaRPr lang="en-CA" sz="4000" dirty="0">
              <a:solidFill>
                <a:schemeClr val="bg1"/>
              </a:solidFill>
            </a:endParaRPr>
          </a:p>
        </p:txBody>
      </p:sp>
    </p:spTree>
    <p:extLst>
      <p:ext uri="{BB962C8B-B14F-4D97-AF65-F5344CB8AC3E}">
        <p14:creationId xmlns:p14="http://schemas.microsoft.com/office/powerpoint/2010/main" val="19746118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B042CE3-6392-4968-B209-93A52C299364}" type="slidenum">
              <a:rPr lang="en-US" altLang="en-US" smtClean="0"/>
              <a:pPr/>
              <a:t>4</a:t>
            </a:fld>
            <a:endParaRPr lang="en-US" altLang="en-US" dirty="0"/>
          </a:p>
        </p:txBody>
      </p:sp>
      <p:sp>
        <p:nvSpPr>
          <p:cNvPr id="3" name="Title 2"/>
          <p:cNvSpPr>
            <a:spLocks noGrp="1"/>
          </p:cNvSpPr>
          <p:nvPr>
            <p:ph type="ctrTitle"/>
          </p:nvPr>
        </p:nvSpPr>
        <p:spPr/>
        <p:txBody>
          <a:bodyPr/>
          <a:lstStyle/>
          <a:p>
            <a:r>
              <a:rPr lang="en-CA" dirty="0" smtClean="0"/>
              <a:t>What is Digital?</a:t>
            </a:r>
            <a:endParaRPr lang="en-CA" dirty="0"/>
          </a:p>
        </p:txBody>
      </p:sp>
      <p:sp>
        <p:nvSpPr>
          <p:cNvPr id="4" name="Subtitle 3"/>
          <p:cNvSpPr>
            <a:spLocks noGrp="1"/>
          </p:cNvSpPr>
          <p:nvPr>
            <p:ph type="subTitle" idx="1"/>
          </p:nvPr>
        </p:nvSpPr>
        <p:spPr/>
        <p:txBody>
          <a:bodyPr/>
          <a:lstStyle/>
          <a:p>
            <a:r>
              <a:rPr lang="en-CA" dirty="0" err="1" smtClean="0"/>
              <a:t>GoC</a:t>
            </a:r>
            <a:r>
              <a:rPr lang="en-CA" dirty="0" smtClean="0"/>
              <a:t> and ISED</a:t>
            </a:r>
            <a:endParaRPr lang="en-CA" dirty="0"/>
          </a:p>
        </p:txBody>
      </p:sp>
    </p:spTree>
    <p:extLst>
      <p:ext uri="{BB962C8B-B14F-4D97-AF65-F5344CB8AC3E}">
        <p14:creationId xmlns:p14="http://schemas.microsoft.com/office/powerpoint/2010/main" val="3859249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C4CC0F66-F716-9E4A-A350-90E627E348D3}"/>
              </a:ext>
            </a:extLst>
          </p:cNvPr>
          <p:cNvSpPr txBox="1">
            <a:spLocks/>
          </p:cNvSpPr>
          <p:nvPr/>
        </p:nvSpPr>
        <p:spPr bwMode="auto">
          <a:xfrm>
            <a:off x="342900" y="168043"/>
            <a:ext cx="6172200" cy="48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b" anchorCtr="0" compatLnSpc="1">
            <a:prstTxWarp prst="textNoShape">
              <a:avLst/>
            </a:prstTxWarp>
            <a:normAutofit fontScale="90000" lnSpcReduction="20000"/>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892">
              <a:defRPr/>
            </a:pPr>
            <a:r>
              <a:rPr lang="en-CA" dirty="0" smtClean="0">
                <a:solidFill>
                  <a:srgbClr val="5B9BD5"/>
                </a:solidFill>
              </a:rPr>
              <a:t>Raised Digital Expectations</a:t>
            </a:r>
            <a:endParaRPr lang="en-CA" dirty="0">
              <a:solidFill>
                <a:srgbClr val="5B9BD5"/>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57250"/>
            <a:ext cx="6096000" cy="3429000"/>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67710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C4CC0F66-F716-9E4A-A350-90E627E348D3}"/>
              </a:ext>
            </a:extLst>
          </p:cNvPr>
          <p:cNvSpPr txBox="1">
            <a:spLocks/>
          </p:cNvSpPr>
          <p:nvPr/>
        </p:nvSpPr>
        <p:spPr bwMode="auto">
          <a:xfrm>
            <a:off x="342900" y="168043"/>
            <a:ext cx="6172200" cy="48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b" anchorCtr="0" compatLnSpc="1">
            <a:prstTxWarp prst="textNoShape">
              <a:avLst/>
            </a:prstTxWarp>
            <a:normAutofit fontScale="90000" lnSpcReduction="20000"/>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892">
              <a:defRPr/>
            </a:pPr>
            <a:r>
              <a:rPr lang="en-CA" dirty="0" err="1" smtClean="0">
                <a:solidFill>
                  <a:srgbClr val="5B9BD5"/>
                </a:solidFill>
              </a:rPr>
              <a:t>OneGC</a:t>
            </a:r>
            <a:r>
              <a:rPr lang="en-CA" dirty="0" smtClean="0">
                <a:solidFill>
                  <a:srgbClr val="5B9BD5"/>
                </a:solidFill>
              </a:rPr>
              <a:t>: The Vision</a:t>
            </a:r>
            <a:endParaRPr lang="en-CA" dirty="0">
              <a:solidFill>
                <a:srgbClr val="5B9BD5"/>
              </a:solidFill>
            </a:endParaRPr>
          </a:p>
        </p:txBody>
      </p:sp>
      <p:sp>
        <p:nvSpPr>
          <p:cNvPr id="19" name="Title 1">
            <a:extLst>
              <a:ext uri="{FF2B5EF4-FFF2-40B4-BE49-F238E27FC236}">
                <a16:creationId xmlns:a16="http://schemas.microsoft.com/office/drawing/2014/main" xmlns="" id="{C4CC0F66-F716-9E4A-A350-90E627E348D3}"/>
              </a:ext>
            </a:extLst>
          </p:cNvPr>
          <p:cNvSpPr txBox="1">
            <a:spLocks/>
          </p:cNvSpPr>
          <p:nvPr/>
        </p:nvSpPr>
        <p:spPr bwMode="auto">
          <a:xfrm>
            <a:off x="352426" y="612206"/>
            <a:ext cx="8505453" cy="207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defRPr/>
            </a:pPr>
            <a:r>
              <a:rPr sz="1200" dirty="0">
                <a:solidFill>
                  <a:srgbClr val="E47623"/>
                </a:solidFill>
              </a:rPr>
              <a:t>A long term vision for providing services to Canadians that are simple, seamless and available where they are</a:t>
            </a:r>
            <a:endParaRPr lang="en-CA" sz="1200" dirty="0">
              <a:solidFill>
                <a:srgbClr val="E47623"/>
              </a:solidFill>
            </a:endParaRPr>
          </a:p>
        </p:txBody>
      </p:sp>
      <p:grpSp>
        <p:nvGrpSpPr>
          <p:cNvPr id="13" name="Group 12"/>
          <p:cNvGrpSpPr/>
          <p:nvPr/>
        </p:nvGrpSpPr>
        <p:grpSpPr>
          <a:xfrm>
            <a:off x="881400" y="1028049"/>
            <a:ext cx="7381202" cy="1618382"/>
            <a:chOff x="616888" y="1370731"/>
            <a:chExt cx="9841602" cy="2157842"/>
          </a:xfrm>
        </p:grpSpPr>
        <p:grpSp>
          <p:nvGrpSpPr>
            <p:cNvPr id="6" name="Group 5"/>
            <p:cNvGrpSpPr/>
            <p:nvPr/>
          </p:nvGrpSpPr>
          <p:grpSpPr>
            <a:xfrm>
              <a:off x="616888" y="1392159"/>
              <a:ext cx="2204450" cy="1842045"/>
              <a:chOff x="1272473" y="1459886"/>
              <a:chExt cx="2204450" cy="1842045"/>
            </a:xfrm>
          </p:grpSpPr>
          <p:pic>
            <p:nvPicPr>
              <p:cNvPr id="20" name="Picture 19"/>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1447723" y="1459886"/>
                <a:ext cx="914400" cy="914400"/>
              </a:xfrm>
              <a:prstGeom prst="rect">
                <a:avLst/>
              </a:prstGeom>
            </p:spPr>
          </p:pic>
          <p:sp>
            <p:nvSpPr>
              <p:cNvPr id="21" name="Title 1">
                <a:extLst>
                  <a:ext uri="{FF2B5EF4-FFF2-40B4-BE49-F238E27FC236}">
                    <a16:creationId xmlns:a16="http://schemas.microsoft.com/office/drawing/2014/main" xmlns="" id="{C4CC0F66-F716-9E4A-A350-90E627E348D3}"/>
                  </a:ext>
                </a:extLst>
              </p:cNvPr>
              <p:cNvSpPr txBox="1">
                <a:spLocks/>
              </p:cNvSpPr>
              <p:nvPr/>
            </p:nvSpPr>
            <p:spPr bwMode="auto">
              <a:xfrm>
                <a:off x="1272473" y="2419660"/>
                <a:ext cx="1419037" cy="266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defTabSz="342892">
                  <a:defRPr/>
                </a:pPr>
                <a:r>
                  <a:rPr lang="en-CA" sz="1100" b="1" dirty="0">
                    <a:solidFill>
                      <a:srgbClr val="5B9BD5"/>
                    </a:solidFill>
                  </a:rPr>
                  <a:t>Any Service</a:t>
                </a:r>
              </a:p>
            </p:txBody>
          </p:sp>
          <p:sp>
            <p:nvSpPr>
              <p:cNvPr id="5" name="TextBox 4"/>
              <p:cNvSpPr txBox="1"/>
              <p:nvPr/>
            </p:nvSpPr>
            <p:spPr>
              <a:xfrm>
                <a:off x="1272473" y="2686378"/>
                <a:ext cx="2204450" cy="615553"/>
              </a:xfrm>
              <a:prstGeom prst="rect">
                <a:avLst/>
              </a:prstGeom>
              <a:noFill/>
            </p:spPr>
            <p:txBody>
              <a:bodyPr wrap="none" rtlCol="0">
                <a:spAutoFit/>
              </a:bodyPr>
              <a:lstStyle/>
              <a:p>
                <a:pPr marL="214308" indent="-214308" defTabSz="685783" fontAlgn="auto">
                  <a:spcBef>
                    <a:spcPts val="0"/>
                  </a:spcBef>
                  <a:spcAft>
                    <a:spcPts val="0"/>
                  </a:spcAft>
                  <a:buFont typeface="Arial" panose="020B0604020202020204" pitchFamily="34" charset="0"/>
                  <a:buChar char="•"/>
                </a:pPr>
                <a:r>
                  <a:rPr lang="en-US" sz="800" dirty="0">
                    <a:solidFill>
                      <a:prstClr val="black"/>
                    </a:solidFill>
                    <a:latin typeface="Century Gothic" panose="020B0502020202020204" pitchFamily="34" charset="0"/>
                    <a:ea typeface="+mn-ea"/>
                  </a:rPr>
                  <a:t>Passport Renewal</a:t>
                </a:r>
              </a:p>
              <a:p>
                <a:pPr marL="214308" indent="-214308" defTabSz="685783" fontAlgn="auto">
                  <a:spcBef>
                    <a:spcPts val="0"/>
                  </a:spcBef>
                  <a:spcAft>
                    <a:spcPts val="0"/>
                  </a:spcAft>
                  <a:buFont typeface="Arial" panose="020B0604020202020204" pitchFamily="34" charset="0"/>
                  <a:buChar char="•"/>
                </a:pPr>
                <a:r>
                  <a:rPr lang="en-US" sz="800" dirty="0">
                    <a:solidFill>
                      <a:prstClr val="black"/>
                    </a:solidFill>
                    <a:latin typeface="Century Gothic" panose="020B0502020202020204" pitchFamily="34" charset="0"/>
                    <a:ea typeface="+mn-ea"/>
                  </a:rPr>
                  <a:t>Filing Taxes</a:t>
                </a:r>
              </a:p>
              <a:p>
                <a:pPr marL="214308" indent="-214308" defTabSz="685783" fontAlgn="auto">
                  <a:spcBef>
                    <a:spcPts val="0"/>
                  </a:spcBef>
                  <a:spcAft>
                    <a:spcPts val="0"/>
                  </a:spcAft>
                  <a:buFont typeface="Arial" panose="020B0604020202020204" pitchFamily="34" charset="0"/>
                  <a:buChar char="•"/>
                </a:pPr>
                <a:r>
                  <a:rPr lang="en-US" sz="800" dirty="0">
                    <a:solidFill>
                      <a:prstClr val="black"/>
                    </a:solidFill>
                    <a:latin typeface="Century Gothic" panose="020B0502020202020204" pitchFamily="34" charset="0"/>
                    <a:ea typeface="+mn-ea"/>
                  </a:rPr>
                  <a:t>Collecting Social Benefits</a:t>
                </a:r>
              </a:p>
            </p:txBody>
          </p:sp>
        </p:grpSp>
        <p:grpSp>
          <p:nvGrpSpPr>
            <p:cNvPr id="7" name="Group 6"/>
            <p:cNvGrpSpPr/>
            <p:nvPr/>
          </p:nvGrpSpPr>
          <p:grpSpPr>
            <a:xfrm>
              <a:off x="3470842" y="1422879"/>
              <a:ext cx="1562665" cy="1800035"/>
              <a:chOff x="4453860" y="1459890"/>
              <a:chExt cx="1562665" cy="1800035"/>
            </a:xfrm>
          </p:grpSpPr>
          <p:grpSp>
            <p:nvGrpSpPr>
              <p:cNvPr id="22" name="Group 21"/>
              <p:cNvGrpSpPr/>
              <p:nvPr/>
            </p:nvGrpSpPr>
            <p:grpSpPr>
              <a:xfrm>
                <a:off x="4652995" y="1459890"/>
                <a:ext cx="914400" cy="914400"/>
                <a:chOff x="0" y="0"/>
                <a:chExt cx="576235" cy="573249"/>
              </a:xfrm>
            </p:grpSpPr>
            <p:pic>
              <p:nvPicPr>
                <p:cNvPr id="23" name="Picture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0" y="19442"/>
                  <a:ext cx="305803" cy="305803"/>
                </a:xfrm>
                <a:prstGeom prst="rect">
                  <a:avLst/>
                </a:prstGeom>
              </p:spPr>
            </p:pic>
            <p:pic>
              <p:nvPicPr>
                <p:cNvPr id="24" name="Picture 23"/>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94584" y="337988"/>
                  <a:ext cx="215548" cy="215548"/>
                </a:xfrm>
                <a:prstGeom prst="rect">
                  <a:avLst/>
                </a:prstGeom>
              </p:spPr>
            </p:pic>
            <p:pic>
              <p:nvPicPr>
                <p:cNvPr id="25" name="Picture 24"/>
                <p:cNvPicPr>
                  <a:picLocks noChangeAspect="1"/>
                </p:cNvPicPr>
                <p:nvPr/>
              </p:nvPicPr>
              <p:blipFill>
                <a:blip r:embed="rId5"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3" y="317217"/>
                  <a:ext cx="263690" cy="256032"/>
                </a:xfrm>
                <a:prstGeom prst="rect">
                  <a:avLst/>
                </a:prstGeom>
                <a:noFill/>
                <a:ln>
                  <a:noFill/>
                </a:ln>
              </p:spPr>
            </p:pic>
            <p:pic>
              <p:nvPicPr>
                <p:cNvPr id="26" name="Picture 25"/>
                <p:cNvPicPr>
                  <a:picLocks noChangeAspect="1"/>
                </p:cNvPicPr>
                <p:nvPr/>
              </p:nvPicPr>
              <p:blipFill rotWithShape="1">
                <a:blip r:embed="rId6">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1878" t="1290" r="94836" b="90583"/>
                <a:stretch/>
              </p:blipFill>
              <p:spPr>
                <a:xfrm>
                  <a:off x="324206" y="0"/>
                  <a:ext cx="252029" cy="288032"/>
                </a:xfrm>
                <a:prstGeom prst="rect">
                  <a:avLst/>
                </a:prstGeom>
              </p:spPr>
            </p:pic>
          </p:grpSp>
          <p:sp>
            <p:nvSpPr>
              <p:cNvPr id="27" name="Title 1">
                <a:extLst>
                  <a:ext uri="{FF2B5EF4-FFF2-40B4-BE49-F238E27FC236}">
                    <a16:creationId xmlns:a16="http://schemas.microsoft.com/office/drawing/2014/main" xmlns="" id="{C4CC0F66-F716-9E4A-A350-90E627E348D3}"/>
                  </a:ext>
                </a:extLst>
              </p:cNvPr>
              <p:cNvSpPr txBox="1">
                <a:spLocks/>
              </p:cNvSpPr>
              <p:nvPr/>
            </p:nvSpPr>
            <p:spPr bwMode="auto">
              <a:xfrm>
                <a:off x="4453860" y="2419664"/>
                <a:ext cx="1562665" cy="266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lgn="ctr" defTabSz="342892">
                  <a:defRPr/>
                </a:pPr>
                <a:r>
                  <a:rPr lang="en-CA" sz="1100" b="1" dirty="0">
                    <a:solidFill>
                      <a:srgbClr val="E47623"/>
                    </a:solidFill>
                  </a:rPr>
                  <a:t>Any Platform</a:t>
                </a:r>
              </a:p>
            </p:txBody>
          </p:sp>
          <p:sp>
            <p:nvSpPr>
              <p:cNvPr id="38" name="TextBox 37"/>
              <p:cNvSpPr txBox="1"/>
              <p:nvPr/>
            </p:nvSpPr>
            <p:spPr>
              <a:xfrm>
                <a:off x="4494015" y="2644372"/>
                <a:ext cx="1214862" cy="615553"/>
              </a:xfrm>
              <a:prstGeom prst="rect">
                <a:avLst/>
              </a:prstGeom>
              <a:noFill/>
            </p:spPr>
            <p:txBody>
              <a:bodyPr wrap="none" rtlCol="0">
                <a:spAutoFit/>
              </a:bodyPr>
              <a:lstStyle/>
              <a:p>
                <a:pPr marL="214308" indent="-214308" defTabSz="685783" fontAlgn="auto">
                  <a:spcBef>
                    <a:spcPts val="0"/>
                  </a:spcBef>
                  <a:spcAft>
                    <a:spcPts val="0"/>
                  </a:spcAft>
                  <a:buFont typeface="Arial" panose="020B0604020202020204" pitchFamily="34" charset="0"/>
                  <a:buChar char="•"/>
                </a:pPr>
                <a:r>
                  <a:rPr lang="en-US" sz="800" dirty="0">
                    <a:solidFill>
                      <a:prstClr val="black"/>
                    </a:solidFill>
                    <a:latin typeface="Century Gothic" panose="020B0502020202020204" pitchFamily="34" charset="0"/>
                    <a:ea typeface="+mn-ea"/>
                  </a:rPr>
                  <a:t>Facebook</a:t>
                </a:r>
              </a:p>
              <a:p>
                <a:pPr marL="214308" indent="-214308" defTabSz="685783" fontAlgn="auto">
                  <a:spcBef>
                    <a:spcPts val="0"/>
                  </a:spcBef>
                  <a:spcAft>
                    <a:spcPts val="0"/>
                  </a:spcAft>
                  <a:buFont typeface="Arial" panose="020B0604020202020204" pitchFamily="34" charset="0"/>
                  <a:buChar char="•"/>
                </a:pPr>
                <a:r>
                  <a:rPr lang="en-US" sz="800" dirty="0">
                    <a:solidFill>
                      <a:prstClr val="black"/>
                    </a:solidFill>
                    <a:latin typeface="Century Gothic" panose="020B0502020202020204" pitchFamily="34" charset="0"/>
                    <a:ea typeface="+mn-ea"/>
                  </a:rPr>
                  <a:t>LinkedIn</a:t>
                </a:r>
              </a:p>
              <a:p>
                <a:pPr marL="214308" indent="-214308" defTabSz="685783" fontAlgn="auto">
                  <a:spcBef>
                    <a:spcPts val="0"/>
                  </a:spcBef>
                  <a:spcAft>
                    <a:spcPts val="0"/>
                  </a:spcAft>
                  <a:buFont typeface="Arial" panose="020B0604020202020204" pitchFamily="34" charset="0"/>
                  <a:buChar char="•"/>
                </a:pPr>
                <a:r>
                  <a:rPr lang="en-US" sz="800" dirty="0">
                    <a:solidFill>
                      <a:prstClr val="black"/>
                    </a:solidFill>
                    <a:latin typeface="Century Gothic" panose="020B0502020202020204" pitchFamily="34" charset="0"/>
                    <a:ea typeface="+mn-ea"/>
                  </a:rPr>
                  <a:t>Expedia</a:t>
                </a:r>
              </a:p>
            </p:txBody>
          </p:sp>
        </p:grpSp>
        <p:grpSp>
          <p:nvGrpSpPr>
            <p:cNvPr id="9" name="Group 8"/>
            <p:cNvGrpSpPr/>
            <p:nvPr/>
          </p:nvGrpSpPr>
          <p:grpSpPr>
            <a:xfrm>
              <a:off x="6018249" y="1370731"/>
              <a:ext cx="1984536" cy="1998823"/>
              <a:chOff x="6548873" y="1423746"/>
              <a:chExt cx="1984536" cy="1998823"/>
            </a:xfrm>
          </p:grpSpPr>
          <p:grpSp>
            <p:nvGrpSpPr>
              <p:cNvPr id="28" name="Group 27"/>
              <p:cNvGrpSpPr/>
              <p:nvPr/>
            </p:nvGrpSpPr>
            <p:grpSpPr>
              <a:xfrm>
                <a:off x="6658209" y="1423746"/>
                <a:ext cx="1033096" cy="914400"/>
                <a:chOff x="0" y="0"/>
                <a:chExt cx="1114321" cy="883303"/>
              </a:xfrm>
            </p:grpSpPr>
            <p:pic>
              <p:nvPicPr>
                <p:cNvPr id="29" name="Picture 28"/>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0" y="121201"/>
                  <a:ext cx="762102" cy="762102"/>
                </a:xfrm>
                <a:prstGeom prst="rect">
                  <a:avLst/>
                </a:prstGeom>
              </p:spPr>
            </p:pic>
            <p:pic>
              <p:nvPicPr>
                <p:cNvPr id="30" name="Picture 29"/>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598736" y="577353"/>
                  <a:ext cx="274402" cy="274402"/>
                </a:xfrm>
                <a:prstGeom prst="rect">
                  <a:avLst/>
                </a:prstGeom>
              </p:spPr>
            </p:pic>
            <p:pic>
              <p:nvPicPr>
                <p:cNvPr id="31" name="Picture 30"/>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14011" y="0"/>
                  <a:ext cx="600310" cy="600310"/>
                </a:xfrm>
                <a:prstGeom prst="rect">
                  <a:avLst/>
                </a:prstGeom>
              </p:spPr>
            </p:pic>
          </p:grpSp>
          <p:sp>
            <p:nvSpPr>
              <p:cNvPr id="32" name="Title 1">
                <a:extLst>
                  <a:ext uri="{FF2B5EF4-FFF2-40B4-BE49-F238E27FC236}">
                    <a16:creationId xmlns:a16="http://schemas.microsoft.com/office/drawing/2014/main" xmlns="" id="{C4CC0F66-F716-9E4A-A350-90E627E348D3}"/>
                  </a:ext>
                </a:extLst>
              </p:cNvPr>
              <p:cNvSpPr txBox="1">
                <a:spLocks/>
              </p:cNvSpPr>
              <p:nvPr/>
            </p:nvSpPr>
            <p:spPr bwMode="auto">
              <a:xfrm>
                <a:off x="6548873" y="2419663"/>
                <a:ext cx="1368798" cy="266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lgn="ctr" defTabSz="342892">
                  <a:defRPr/>
                </a:pPr>
                <a:r>
                  <a:rPr lang="en-CA" sz="1100" b="1" dirty="0">
                    <a:solidFill>
                      <a:srgbClr val="73B632"/>
                    </a:solidFill>
                  </a:rPr>
                  <a:t>Any Device</a:t>
                </a:r>
              </a:p>
            </p:txBody>
          </p:sp>
          <p:sp>
            <p:nvSpPr>
              <p:cNvPr id="39" name="TextBox 38"/>
              <p:cNvSpPr txBox="1"/>
              <p:nvPr/>
            </p:nvSpPr>
            <p:spPr>
              <a:xfrm>
                <a:off x="6617500" y="2642869"/>
                <a:ext cx="1915909" cy="779700"/>
              </a:xfrm>
              <a:prstGeom prst="rect">
                <a:avLst/>
              </a:prstGeom>
              <a:noFill/>
            </p:spPr>
            <p:txBody>
              <a:bodyPr wrap="none" rtlCol="0">
                <a:spAutoFit/>
              </a:bodyPr>
              <a:lstStyle/>
              <a:p>
                <a:pPr marL="214308" indent="-214308" defTabSz="685783" fontAlgn="auto">
                  <a:spcBef>
                    <a:spcPts val="0"/>
                  </a:spcBef>
                  <a:spcAft>
                    <a:spcPts val="0"/>
                  </a:spcAft>
                  <a:buFont typeface="Arial" panose="020B0604020202020204" pitchFamily="34" charset="0"/>
                  <a:buChar char="•"/>
                </a:pPr>
                <a:r>
                  <a:rPr lang="en-US" sz="800" dirty="0">
                    <a:solidFill>
                      <a:prstClr val="black"/>
                    </a:solidFill>
                    <a:latin typeface="Century Gothic" panose="020B0502020202020204" pitchFamily="34" charset="0"/>
                    <a:ea typeface="+mn-ea"/>
                  </a:rPr>
                  <a:t>Smart Phones</a:t>
                </a:r>
              </a:p>
              <a:p>
                <a:pPr marL="214308" indent="-214308" defTabSz="685783" fontAlgn="auto">
                  <a:spcBef>
                    <a:spcPts val="0"/>
                  </a:spcBef>
                  <a:spcAft>
                    <a:spcPts val="0"/>
                  </a:spcAft>
                  <a:buFont typeface="Arial" panose="020B0604020202020204" pitchFamily="34" charset="0"/>
                  <a:buChar char="•"/>
                </a:pPr>
                <a:r>
                  <a:rPr lang="en-US" sz="800" dirty="0">
                    <a:solidFill>
                      <a:prstClr val="black"/>
                    </a:solidFill>
                    <a:latin typeface="Century Gothic" panose="020B0502020202020204" pitchFamily="34" charset="0"/>
                    <a:ea typeface="+mn-ea"/>
                  </a:rPr>
                  <a:t>TVs</a:t>
                </a:r>
              </a:p>
              <a:p>
                <a:pPr marL="214308" indent="-214308" defTabSz="685783" fontAlgn="auto">
                  <a:spcBef>
                    <a:spcPts val="0"/>
                  </a:spcBef>
                  <a:spcAft>
                    <a:spcPts val="0"/>
                  </a:spcAft>
                  <a:buFont typeface="Arial" panose="020B0604020202020204" pitchFamily="34" charset="0"/>
                  <a:buChar char="•"/>
                </a:pPr>
                <a:r>
                  <a:rPr lang="en-US" sz="800" dirty="0">
                    <a:solidFill>
                      <a:prstClr val="black"/>
                    </a:solidFill>
                    <a:latin typeface="Century Gothic" panose="020B0502020202020204" pitchFamily="34" charset="0"/>
                    <a:ea typeface="+mn-ea"/>
                  </a:rPr>
                  <a:t>Cars</a:t>
                </a:r>
              </a:p>
              <a:p>
                <a:pPr marL="214308" indent="-214308" defTabSz="685783" fontAlgn="auto">
                  <a:spcBef>
                    <a:spcPts val="0"/>
                  </a:spcBef>
                  <a:spcAft>
                    <a:spcPts val="0"/>
                  </a:spcAft>
                  <a:buFont typeface="Arial" panose="020B0604020202020204" pitchFamily="34" charset="0"/>
                  <a:buChar char="•"/>
                </a:pPr>
                <a:r>
                  <a:rPr lang="en-US" sz="800" dirty="0">
                    <a:solidFill>
                      <a:prstClr val="black"/>
                    </a:solidFill>
                    <a:latin typeface="Century Gothic" panose="020B0502020202020204" pitchFamily="34" charset="0"/>
                    <a:ea typeface="+mn-ea"/>
                  </a:rPr>
                  <a:t>Personal AI Assistants</a:t>
                </a:r>
              </a:p>
            </p:txBody>
          </p:sp>
        </p:grpSp>
        <p:grpSp>
          <p:nvGrpSpPr>
            <p:cNvPr id="11" name="Group 10"/>
            <p:cNvGrpSpPr/>
            <p:nvPr/>
          </p:nvGrpSpPr>
          <p:grpSpPr>
            <a:xfrm>
              <a:off x="8685559" y="1511211"/>
              <a:ext cx="1772931" cy="2017362"/>
              <a:chOff x="8360457" y="1564225"/>
              <a:chExt cx="1772931" cy="2017362"/>
            </a:xfrm>
          </p:grpSpPr>
          <p:pic>
            <p:nvPicPr>
              <p:cNvPr id="33" name="Picture 32"/>
              <p:cNvPicPr/>
              <p:nvPr/>
            </p:nvPicPr>
            <p:blipFill>
              <a:blip r:embed="rId10"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43886" y="1564225"/>
                <a:ext cx="914400" cy="914400"/>
              </a:xfrm>
              <a:prstGeom prst="rect">
                <a:avLst/>
              </a:prstGeom>
            </p:spPr>
          </p:pic>
          <p:sp>
            <p:nvSpPr>
              <p:cNvPr id="34" name="Title 1">
                <a:extLst>
                  <a:ext uri="{FF2B5EF4-FFF2-40B4-BE49-F238E27FC236}">
                    <a16:creationId xmlns:a16="http://schemas.microsoft.com/office/drawing/2014/main" xmlns="" id="{C4CC0F66-F716-9E4A-A350-90E627E348D3}"/>
                  </a:ext>
                </a:extLst>
              </p:cNvPr>
              <p:cNvSpPr txBox="1">
                <a:spLocks/>
              </p:cNvSpPr>
              <p:nvPr/>
            </p:nvSpPr>
            <p:spPr bwMode="auto">
              <a:xfrm>
                <a:off x="8360457" y="2419662"/>
                <a:ext cx="1368798" cy="266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defTabSz="457200" rtl="0" eaLnBrk="0" fontAlgn="base" hangingPunct="0">
                  <a:spcBef>
                    <a:spcPct val="0"/>
                  </a:spcBef>
                  <a:spcAft>
                    <a:spcPct val="0"/>
                  </a:spcAft>
                  <a:defRPr lang="en-US" sz="3600" b="0" i="0" kern="1200">
                    <a:solidFill>
                      <a:srgbClr val="064163"/>
                    </a:solidFill>
                    <a:latin typeface="Century Gothic" pitchFamily="34" charset="0"/>
                    <a:ea typeface="ヒラギノ角ゴ Pro W3" pitchFamily="126" charset="-128"/>
                    <a:cs typeface="Century Gothic" pitchFamily="34" charset="0"/>
                  </a:defRPr>
                </a:lvl1pPr>
                <a:lvl2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0" fontAlgn="base" hangingPunct="0">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fontAlgn="base">
                  <a:spcBef>
                    <a:spcPct val="0"/>
                  </a:spcBef>
                  <a:spcAft>
                    <a:spcPct val="0"/>
                  </a:spcAft>
                  <a:defRPr sz="3600">
                    <a:solidFill>
                      <a:srgbClr val="0064A5"/>
                    </a:solidFill>
                    <a:latin typeface="Gill Sans Light" pitchFamily="126" charset="0"/>
                    <a:ea typeface="ヒラギノ角ゴ Pro W3" pitchFamily="126" charset="-128"/>
                  </a:defRPr>
                </a:lvl9pPr>
              </a:lstStyle>
              <a:p>
                <a:pPr algn="ctr" defTabSz="342892">
                  <a:defRPr/>
                </a:pPr>
                <a:r>
                  <a:rPr lang="en-CA" sz="1100" b="1" dirty="0">
                    <a:solidFill>
                      <a:srgbClr val="EF4051"/>
                    </a:solidFill>
                  </a:rPr>
                  <a:t>Any Partner</a:t>
                </a:r>
              </a:p>
            </p:txBody>
          </p:sp>
          <p:sp>
            <p:nvSpPr>
              <p:cNvPr id="40" name="TextBox 39"/>
              <p:cNvSpPr txBox="1"/>
              <p:nvPr/>
            </p:nvSpPr>
            <p:spPr>
              <a:xfrm>
                <a:off x="8509366" y="2642868"/>
                <a:ext cx="1624022" cy="938719"/>
              </a:xfrm>
              <a:prstGeom prst="rect">
                <a:avLst/>
              </a:prstGeom>
              <a:noFill/>
            </p:spPr>
            <p:txBody>
              <a:bodyPr wrap="square" rtlCol="0">
                <a:spAutoFit/>
              </a:bodyPr>
              <a:lstStyle/>
              <a:p>
                <a:pPr marL="214308" indent="-214308" defTabSz="685783" fontAlgn="auto">
                  <a:spcBef>
                    <a:spcPts val="0"/>
                  </a:spcBef>
                  <a:spcAft>
                    <a:spcPts val="0"/>
                  </a:spcAft>
                  <a:buFont typeface="Arial" panose="020B0604020202020204" pitchFamily="34" charset="0"/>
                  <a:buChar char="•"/>
                </a:pPr>
                <a:r>
                  <a:rPr lang="en-US" sz="800" dirty="0">
                    <a:solidFill>
                      <a:prstClr val="black"/>
                    </a:solidFill>
                    <a:latin typeface="Century Gothic" panose="020B0502020202020204" pitchFamily="34" charset="0"/>
                    <a:ea typeface="+mn-ea"/>
                  </a:rPr>
                  <a:t>Data</a:t>
                </a:r>
              </a:p>
              <a:p>
                <a:pPr marL="214308" indent="-214308" defTabSz="685783" fontAlgn="auto">
                  <a:spcBef>
                    <a:spcPts val="0"/>
                  </a:spcBef>
                  <a:spcAft>
                    <a:spcPts val="0"/>
                  </a:spcAft>
                  <a:buFont typeface="Arial" panose="020B0604020202020204" pitchFamily="34" charset="0"/>
                  <a:buChar char="•"/>
                </a:pPr>
                <a:r>
                  <a:rPr lang="en-US" sz="800" dirty="0">
                    <a:solidFill>
                      <a:prstClr val="black"/>
                    </a:solidFill>
                    <a:latin typeface="Century Gothic" panose="020B0502020202020204" pitchFamily="34" charset="0"/>
                    <a:ea typeface="+mn-ea"/>
                  </a:rPr>
                  <a:t>Projects</a:t>
                </a:r>
              </a:p>
              <a:p>
                <a:pPr marL="214308" indent="-214308" defTabSz="685783" fontAlgn="auto">
                  <a:spcBef>
                    <a:spcPts val="0"/>
                  </a:spcBef>
                  <a:spcAft>
                    <a:spcPts val="0"/>
                  </a:spcAft>
                  <a:buFont typeface="Arial" panose="020B0604020202020204" pitchFamily="34" charset="0"/>
                  <a:buChar char="•"/>
                </a:pPr>
                <a:r>
                  <a:rPr lang="en-US" sz="800" dirty="0">
                    <a:solidFill>
                      <a:prstClr val="black"/>
                    </a:solidFill>
                    <a:latin typeface="Century Gothic" panose="020B0502020202020204" pitchFamily="34" charset="0"/>
                    <a:ea typeface="+mn-ea"/>
                  </a:rPr>
                  <a:t>Open Source</a:t>
                </a:r>
              </a:p>
              <a:p>
                <a:pPr marL="214308" indent="-214308" defTabSz="685783" fontAlgn="auto">
                  <a:spcBef>
                    <a:spcPts val="0"/>
                  </a:spcBef>
                  <a:spcAft>
                    <a:spcPts val="0"/>
                  </a:spcAft>
                  <a:buFont typeface="Arial" panose="020B0604020202020204" pitchFamily="34" charset="0"/>
                  <a:buChar char="•"/>
                </a:pPr>
                <a:r>
                  <a:rPr lang="en-US" sz="800" dirty="0">
                    <a:solidFill>
                      <a:prstClr val="black"/>
                    </a:solidFill>
                    <a:latin typeface="Century Gothic" panose="020B0502020202020204" pitchFamily="34" charset="0"/>
                    <a:ea typeface="+mn-ea"/>
                  </a:rPr>
                  <a:t>Collaboration With all Sectors</a:t>
                </a:r>
              </a:p>
            </p:txBody>
          </p:sp>
        </p:grpSp>
      </p:grpSp>
      <p:cxnSp>
        <p:nvCxnSpPr>
          <p:cNvPr id="46" name="Straight Connector 45"/>
          <p:cNvCxnSpPr/>
          <p:nvPr/>
        </p:nvCxnSpPr>
        <p:spPr>
          <a:xfrm>
            <a:off x="1759058" y="2849527"/>
            <a:ext cx="5486400" cy="0"/>
          </a:xfrm>
          <a:prstGeom prst="line">
            <a:avLst/>
          </a:prstGeom>
          <a:ln w="19050">
            <a:solidFill>
              <a:schemeClr val="bg1">
                <a:lumMod val="50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400910" y="2686877"/>
            <a:ext cx="2342181" cy="302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fontAlgn="auto">
              <a:spcBef>
                <a:spcPts val="0"/>
              </a:spcBef>
              <a:spcAft>
                <a:spcPts val="0"/>
              </a:spcAft>
            </a:pPr>
            <a:r>
              <a:rPr lang="en-US" sz="1200" dirty="0">
                <a:solidFill>
                  <a:prstClr val="black"/>
                </a:solidFill>
                <a:latin typeface="Century Gothic" panose="020B0502020202020204" pitchFamily="34" charset="0"/>
              </a:rPr>
              <a:t>Benefits of This Approach</a:t>
            </a:r>
          </a:p>
        </p:txBody>
      </p:sp>
      <p:sp>
        <p:nvSpPr>
          <p:cNvPr id="15" name="Rectangle 14"/>
          <p:cNvSpPr/>
          <p:nvPr/>
        </p:nvSpPr>
        <p:spPr>
          <a:xfrm>
            <a:off x="1759058" y="3128518"/>
            <a:ext cx="5486400" cy="415497"/>
          </a:xfrm>
          <a:prstGeom prst="rect">
            <a:avLst/>
          </a:prstGeom>
        </p:spPr>
        <p:txBody>
          <a:bodyPr wrap="square" lIns="68579" tIns="34289" rIns="68579" bIns="34289">
            <a:spAutoFit/>
          </a:bodyPr>
          <a:lstStyle/>
          <a:p>
            <a:pPr marL="257168" indent="-257168" defTabSz="685783" fontAlgn="auto">
              <a:spcBef>
                <a:spcPts val="0"/>
              </a:spcBef>
              <a:spcAft>
                <a:spcPts val="0"/>
              </a:spcAft>
              <a:buFont typeface="+mj-lt"/>
              <a:buAutoNum type="arabicPeriod"/>
            </a:pPr>
            <a:r>
              <a:rPr lang="en-CA" sz="1100" dirty="0">
                <a:solidFill>
                  <a:prstClr val="black"/>
                </a:solidFill>
                <a:latin typeface="Century Gothic" panose="020B0502020202020204" pitchFamily="34" charset="0"/>
                <a:ea typeface="+mn-ea"/>
              </a:rPr>
              <a:t>Responds to citizens’ day-to-day needs – better services where they live and when they want them.</a:t>
            </a:r>
          </a:p>
        </p:txBody>
      </p:sp>
      <p:sp>
        <p:nvSpPr>
          <p:cNvPr id="50" name="Rectangle 49"/>
          <p:cNvSpPr/>
          <p:nvPr/>
        </p:nvSpPr>
        <p:spPr>
          <a:xfrm>
            <a:off x="1759058" y="3612664"/>
            <a:ext cx="5486400" cy="242372"/>
          </a:xfrm>
          <a:prstGeom prst="rect">
            <a:avLst/>
          </a:prstGeom>
        </p:spPr>
        <p:txBody>
          <a:bodyPr wrap="square" lIns="68579" tIns="34289" rIns="68579" bIns="34289">
            <a:spAutoFit/>
          </a:bodyPr>
          <a:lstStyle/>
          <a:p>
            <a:pPr marL="257168" indent="-257168" defTabSz="685783" fontAlgn="auto">
              <a:spcBef>
                <a:spcPts val="0"/>
              </a:spcBef>
              <a:spcAft>
                <a:spcPts val="0"/>
              </a:spcAft>
              <a:buFont typeface="+mj-lt"/>
              <a:buAutoNum type="arabicPeriod" startAt="2"/>
            </a:pPr>
            <a:r>
              <a:rPr lang="en-CA" sz="1100" dirty="0">
                <a:solidFill>
                  <a:prstClr val="black"/>
                </a:solidFill>
                <a:latin typeface="Century Gothic" panose="020B0502020202020204" pitchFamily="34" charset="0"/>
                <a:ea typeface="+mn-ea"/>
              </a:rPr>
              <a:t>Empowers third parties to deliver innovative solutions for users.</a:t>
            </a:r>
          </a:p>
        </p:txBody>
      </p:sp>
      <p:sp>
        <p:nvSpPr>
          <p:cNvPr id="51" name="Rectangle 50"/>
          <p:cNvSpPr/>
          <p:nvPr/>
        </p:nvSpPr>
        <p:spPr>
          <a:xfrm>
            <a:off x="1759058" y="4076839"/>
            <a:ext cx="5486400" cy="415497"/>
          </a:xfrm>
          <a:prstGeom prst="rect">
            <a:avLst/>
          </a:prstGeom>
        </p:spPr>
        <p:txBody>
          <a:bodyPr wrap="square" lIns="68579" tIns="34289" rIns="68579" bIns="34289">
            <a:spAutoFit/>
          </a:bodyPr>
          <a:lstStyle/>
          <a:p>
            <a:pPr marL="257168" indent="-257168" defTabSz="685783" fontAlgn="auto">
              <a:spcBef>
                <a:spcPts val="0"/>
              </a:spcBef>
              <a:spcAft>
                <a:spcPts val="0"/>
              </a:spcAft>
              <a:buFont typeface="+mj-lt"/>
              <a:buAutoNum type="arabicPeriod" startAt="3"/>
            </a:pPr>
            <a:r>
              <a:rPr lang="en-CA" sz="1100" dirty="0">
                <a:solidFill>
                  <a:prstClr val="black"/>
                </a:solidFill>
                <a:latin typeface="Century Gothic" panose="020B0502020202020204" pitchFamily="34" charset="0"/>
                <a:ea typeface="+mn-ea"/>
              </a:rPr>
              <a:t>Open and collaborative approach leads to better results and reusable solutions to address user needs.</a:t>
            </a:r>
          </a:p>
        </p:txBody>
      </p:sp>
    </p:spTree>
    <p:extLst>
      <p:ext uri="{BB962C8B-B14F-4D97-AF65-F5344CB8AC3E}">
        <p14:creationId xmlns:p14="http://schemas.microsoft.com/office/powerpoint/2010/main" val="3347331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623" y="65379"/>
            <a:ext cx="7886700" cy="994172"/>
          </a:xfrm>
        </p:spPr>
        <p:txBody>
          <a:bodyPr/>
          <a:lstStyle/>
          <a:p>
            <a:r>
              <a:rPr lang="fr-CA" dirty="0" smtClean="0">
                <a:solidFill>
                  <a:srgbClr val="5B9BD5"/>
                </a:solidFill>
                <a:latin typeface="Century Gothic" panose="020B0502020202020204" pitchFamily="34" charset="0"/>
              </a:rPr>
              <a:t>ISED in </a:t>
            </a:r>
            <a:r>
              <a:rPr lang="fr-CA" dirty="0" err="1">
                <a:solidFill>
                  <a:srgbClr val="5B9BD5"/>
                </a:solidFill>
                <a:latin typeface="Century Gothic" panose="020B0502020202020204" pitchFamily="34" charset="0"/>
              </a:rPr>
              <a:t>D</a:t>
            </a:r>
            <a:r>
              <a:rPr lang="fr-CA" dirty="0" err="1" smtClean="0">
                <a:solidFill>
                  <a:srgbClr val="5B9BD5"/>
                </a:solidFill>
                <a:latin typeface="Century Gothic" panose="020B0502020202020204" pitchFamily="34" charset="0"/>
              </a:rPr>
              <a:t>etails</a:t>
            </a:r>
            <a:endParaRPr lang="fr-CA" dirty="0">
              <a:solidFill>
                <a:srgbClr val="5B9BD5"/>
              </a:solidFill>
              <a:latin typeface="Century Gothic" panose="020B0502020202020204" pitchFamily="34" charset="0"/>
            </a:endParaRPr>
          </a:p>
        </p:txBody>
      </p:sp>
      <p:grpSp>
        <p:nvGrpSpPr>
          <p:cNvPr id="42" name="Group 41"/>
          <p:cNvGrpSpPr/>
          <p:nvPr/>
        </p:nvGrpSpPr>
        <p:grpSpPr>
          <a:xfrm>
            <a:off x="859899" y="784729"/>
            <a:ext cx="5557520" cy="3855918"/>
            <a:chOff x="2652586" y="2029948"/>
            <a:chExt cx="5769438" cy="4097153"/>
          </a:xfrm>
        </p:grpSpPr>
        <p:sp>
          <p:nvSpPr>
            <p:cNvPr id="5" name="Freeform 4"/>
            <p:cNvSpPr/>
            <p:nvPr/>
          </p:nvSpPr>
          <p:spPr>
            <a:xfrm>
              <a:off x="4539173" y="2210250"/>
              <a:ext cx="1135380" cy="1874520"/>
            </a:xfrm>
            <a:custGeom>
              <a:avLst/>
              <a:gdLst>
                <a:gd name="connsiteX0" fmla="*/ 403860 w 1135380"/>
                <a:gd name="connsiteY0" fmla="*/ 0 h 1790700"/>
                <a:gd name="connsiteX1" fmla="*/ 403860 w 1135380"/>
                <a:gd name="connsiteY1" fmla="*/ 0 h 1790700"/>
                <a:gd name="connsiteX2" fmla="*/ 0 w 1135380"/>
                <a:gd name="connsiteY2" fmla="*/ 1744980 h 1790700"/>
                <a:gd name="connsiteX3" fmla="*/ 777240 w 1135380"/>
                <a:gd name="connsiteY3" fmla="*/ 1790700 h 1790700"/>
                <a:gd name="connsiteX4" fmla="*/ 1135380 w 1135380"/>
                <a:gd name="connsiteY4" fmla="*/ 15240 h 1790700"/>
                <a:gd name="connsiteX5" fmla="*/ 403860 w 1135380"/>
                <a:gd name="connsiteY5" fmla="*/ 0 h 1790700"/>
                <a:gd name="connsiteX0" fmla="*/ 403860 w 1135380"/>
                <a:gd name="connsiteY0" fmla="*/ 0 h 1874520"/>
                <a:gd name="connsiteX1" fmla="*/ 403860 w 1135380"/>
                <a:gd name="connsiteY1" fmla="*/ 0 h 1874520"/>
                <a:gd name="connsiteX2" fmla="*/ 0 w 1135380"/>
                <a:gd name="connsiteY2" fmla="*/ 1744980 h 1874520"/>
                <a:gd name="connsiteX3" fmla="*/ 670560 w 1135380"/>
                <a:gd name="connsiteY3" fmla="*/ 1874520 h 1874520"/>
                <a:gd name="connsiteX4" fmla="*/ 1135380 w 1135380"/>
                <a:gd name="connsiteY4" fmla="*/ 15240 h 1874520"/>
                <a:gd name="connsiteX5" fmla="*/ 403860 w 1135380"/>
                <a:gd name="connsiteY5"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 h="1874520">
                  <a:moveTo>
                    <a:pt x="403860" y="0"/>
                  </a:moveTo>
                  <a:lnTo>
                    <a:pt x="403860" y="0"/>
                  </a:lnTo>
                  <a:lnTo>
                    <a:pt x="0" y="1744980"/>
                  </a:lnTo>
                  <a:lnTo>
                    <a:pt x="670560" y="1874520"/>
                  </a:lnTo>
                  <a:lnTo>
                    <a:pt x="1135380" y="15240"/>
                  </a:lnTo>
                  <a:lnTo>
                    <a:pt x="403860" y="0"/>
                  </a:ln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algn="ctr"/>
              <a:endParaRPr lang="en-US" sz="2400" err="1">
                <a:solidFill>
                  <a:schemeClr val="tx2"/>
                </a:solidFill>
                <a:latin typeface="Century Gothic" panose="020B0502020202020204" pitchFamily="34" charset="0"/>
              </a:endParaRPr>
            </a:p>
          </p:txBody>
        </p:sp>
        <p:sp>
          <p:nvSpPr>
            <p:cNvPr id="4" name="Freeform 3"/>
            <p:cNvSpPr/>
            <p:nvPr/>
          </p:nvSpPr>
          <p:spPr>
            <a:xfrm>
              <a:off x="5371973" y="2223110"/>
              <a:ext cx="782003" cy="1212532"/>
            </a:xfrm>
            <a:custGeom>
              <a:avLst/>
              <a:gdLst>
                <a:gd name="connsiteX0" fmla="*/ 266700 w 731520"/>
                <a:gd name="connsiteY0" fmla="*/ 0 h 1196340"/>
                <a:gd name="connsiteX1" fmla="*/ 731520 w 731520"/>
                <a:gd name="connsiteY1" fmla="*/ 1196340 h 1196340"/>
                <a:gd name="connsiteX2" fmla="*/ 0 w 731520"/>
                <a:gd name="connsiteY2" fmla="*/ 1196340 h 1196340"/>
                <a:gd name="connsiteX3" fmla="*/ 266700 w 731520"/>
                <a:gd name="connsiteY3" fmla="*/ 0 h 1196340"/>
                <a:gd name="connsiteX0" fmla="*/ 266700 w 739140"/>
                <a:gd name="connsiteY0" fmla="*/ 0 h 1226820"/>
                <a:gd name="connsiteX1" fmla="*/ 739140 w 739140"/>
                <a:gd name="connsiteY1" fmla="*/ 1226820 h 1226820"/>
                <a:gd name="connsiteX2" fmla="*/ 0 w 739140"/>
                <a:gd name="connsiteY2" fmla="*/ 1196340 h 1226820"/>
                <a:gd name="connsiteX3" fmla="*/ 266700 w 739140"/>
                <a:gd name="connsiteY3" fmla="*/ 0 h 1226820"/>
                <a:gd name="connsiteX0" fmla="*/ 266700 w 753428"/>
                <a:gd name="connsiteY0" fmla="*/ 0 h 1241107"/>
                <a:gd name="connsiteX1" fmla="*/ 753428 w 753428"/>
                <a:gd name="connsiteY1" fmla="*/ 1241107 h 1241107"/>
                <a:gd name="connsiteX2" fmla="*/ 0 w 753428"/>
                <a:gd name="connsiteY2" fmla="*/ 1196340 h 1241107"/>
                <a:gd name="connsiteX3" fmla="*/ 266700 w 753428"/>
                <a:gd name="connsiteY3" fmla="*/ 0 h 1241107"/>
                <a:gd name="connsiteX0" fmla="*/ 266700 w 758190"/>
                <a:gd name="connsiteY0" fmla="*/ 0 h 1226819"/>
                <a:gd name="connsiteX1" fmla="*/ 758190 w 758190"/>
                <a:gd name="connsiteY1" fmla="*/ 1226819 h 1226819"/>
                <a:gd name="connsiteX2" fmla="*/ 0 w 758190"/>
                <a:gd name="connsiteY2" fmla="*/ 1196340 h 1226819"/>
                <a:gd name="connsiteX3" fmla="*/ 266700 w 758190"/>
                <a:gd name="connsiteY3" fmla="*/ 0 h 1226819"/>
                <a:gd name="connsiteX0" fmla="*/ 278607 w 758190"/>
                <a:gd name="connsiteY0" fmla="*/ 0 h 1212532"/>
                <a:gd name="connsiteX1" fmla="*/ 758190 w 758190"/>
                <a:gd name="connsiteY1" fmla="*/ 1212532 h 1212532"/>
                <a:gd name="connsiteX2" fmla="*/ 0 w 758190"/>
                <a:gd name="connsiteY2" fmla="*/ 1182053 h 1212532"/>
                <a:gd name="connsiteX3" fmla="*/ 278607 w 758190"/>
                <a:gd name="connsiteY3" fmla="*/ 0 h 1212532"/>
                <a:gd name="connsiteX0" fmla="*/ 302420 w 782003"/>
                <a:gd name="connsiteY0" fmla="*/ 0 h 1212532"/>
                <a:gd name="connsiteX1" fmla="*/ 782003 w 782003"/>
                <a:gd name="connsiteY1" fmla="*/ 1212532 h 1212532"/>
                <a:gd name="connsiteX2" fmla="*/ 0 w 782003"/>
                <a:gd name="connsiteY2" fmla="*/ 1184434 h 1212532"/>
                <a:gd name="connsiteX3" fmla="*/ 302420 w 782003"/>
                <a:gd name="connsiteY3" fmla="*/ 0 h 1212532"/>
              </a:gdLst>
              <a:ahLst/>
              <a:cxnLst>
                <a:cxn ang="0">
                  <a:pos x="connsiteX0" y="connsiteY0"/>
                </a:cxn>
                <a:cxn ang="0">
                  <a:pos x="connsiteX1" y="connsiteY1"/>
                </a:cxn>
                <a:cxn ang="0">
                  <a:pos x="connsiteX2" y="connsiteY2"/>
                </a:cxn>
                <a:cxn ang="0">
                  <a:pos x="connsiteX3" y="connsiteY3"/>
                </a:cxn>
              </a:cxnLst>
              <a:rect l="l" t="t" r="r" b="b"/>
              <a:pathLst>
                <a:path w="782003" h="1212532">
                  <a:moveTo>
                    <a:pt x="302420" y="0"/>
                  </a:moveTo>
                  <a:lnTo>
                    <a:pt x="782003" y="1212532"/>
                  </a:lnTo>
                  <a:lnTo>
                    <a:pt x="0" y="1184434"/>
                  </a:lnTo>
                  <a:lnTo>
                    <a:pt x="302420" y="0"/>
                  </a:lnTo>
                  <a:close/>
                </a:path>
              </a:pathLst>
            </a:custGeom>
            <a:solidFill>
              <a:schemeClr val="accent3">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algn="ctr"/>
              <a:endParaRPr lang="en-US" sz="2400" err="1">
                <a:solidFill>
                  <a:schemeClr val="tx2"/>
                </a:solidFill>
                <a:latin typeface="Century Gothic" panose="020B0502020202020204" pitchFamily="34" charset="0"/>
              </a:endParaRPr>
            </a:p>
          </p:txBody>
        </p:sp>
        <p:sp>
          <p:nvSpPr>
            <p:cNvPr id="6" name="Freeform 5"/>
            <p:cNvSpPr/>
            <p:nvPr/>
          </p:nvSpPr>
          <p:spPr>
            <a:xfrm>
              <a:off x="4427093" y="2873670"/>
              <a:ext cx="782003" cy="1212532"/>
            </a:xfrm>
            <a:custGeom>
              <a:avLst/>
              <a:gdLst>
                <a:gd name="connsiteX0" fmla="*/ 266700 w 731520"/>
                <a:gd name="connsiteY0" fmla="*/ 0 h 1196340"/>
                <a:gd name="connsiteX1" fmla="*/ 731520 w 731520"/>
                <a:gd name="connsiteY1" fmla="*/ 1196340 h 1196340"/>
                <a:gd name="connsiteX2" fmla="*/ 0 w 731520"/>
                <a:gd name="connsiteY2" fmla="*/ 1196340 h 1196340"/>
                <a:gd name="connsiteX3" fmla="*/ 266700 w 731520"/>
                <a:gd name="connsiteY3" fmla="*/ 0 h 1196340"/>
                <a:gd name="connsiteX0" fmla="*/ 266700 w 739140"/>
                <a:gd name="connsiteY0" fmla="*/ 0 h 1226820"/>
                <a:gd name="connsiteX1" fmla="*/ 739140 w 739140"/>
                <a:gd name="connsiteY1" fmla="*/ 1226820 h 1226820"/>
                <a:gd name="connsiteX2" fmla="*/ 0 w 739140"/>
                <a:gd name="connsiteY2" fmla="*/ 1196340 h 1226820"/>
                <a:gd name="connsiteX3" fmla="*/ 266700 w 739140"/>
                <a:gd name="connsiteY3" fmla="*/ 0 h 1226820"/>
                <a:gd name="connsiteX0" fmla="*/ 266700 w 753428"/>
                <a:gd name="connsiteY0" fmla="*/ 0 h 1241107"/>
                <a:gd name="connsiteX1" fmla="*/ 753428 w 753428"/>
                <a:gd name="connsiteY1" fmla="*/ 1241107 h 1241107"/>
                <a:gd name="connsiteX2" fmla="*/ 0 w 753428"/>
                <a:gd name="connsiteY2" fmla="*/ 1196340 h 1241107"/>
                <a:gd name="connsiteX3" fmla="*/ 266700 w 753428"/>
                <a:gd name="connsiteY3" fmla="*/ 0 h 1241107"/>
                <a:gd name="connsiteX0" fmla="*/ 266700 w 758190"/>
                <a:gd name="connsiteY0" fmla="*/ 0 h 1226819"/>
                <a:gd name="connsiteX1" fmla="*/ 758190 w 758190"/>
                <a:gd name="connsiteY1" fmla="*/ 1226819 h 1226819"/>
                <a:gd name="connsiteX2" fmla="*/ 0 w 758190"/>
                <a:gd name="connsiteY2" fmla="*/ 1196340 h 1226819"/>
                <a:gd name="connsiteX3" fmla="*/ 266700 w 758190"/>
                <a:gd name="connsiteY3" fmla="*/ 0 h 1226819"/>
                <a:gd name="connsiteX0" fmla="*/ 278607 w 758190"/>
                <a:gd name="connsiteY0" fmla="*/ 0 h 1212532"/>
                <a:gd name="connsiteX1" fmla="*/ 758190 w 758190"/>
                <a:gd name="connsiteY1" fmla="*/ 1212532 h 1212532"/>
                <a:gd name="connsiteX2" fmla="*/ 0 w 758190"/>
                <a:gd name="connsiteY2" fmla="*/ 1182053 h 1212532"/>
                <a:gd name="connsiteX3" fmla="*/ 278607 w 758190"/>
                <a:gd name="connsiteY3" fmla="*/ 0 h 1212532"/>
                <a:gd name="connsiteX0" fmla="*/ 302420 w 782003"/>
                <a:gd name="connsiteY0" fmla="*/ 0 h 1212532"/>
                <a:gd name="connsiteX1" fmla="*/ 782003 w 782003"/>
                <a:gd name="connsiteY1" fmla="*/ 1212532 h 1212532"/>
                <a:gd name="connsiteX2" fmla="*/ 0 w 782003"/>
                <a:gd name="connsiteY2" fmla="*/ 1184434 h 1212532"/>
                <a:gd name="connsiteX3" fmla="*/ 302420 w 782003"/>
                <a:gd name="connsiteY3" fmla="*/ 0 h 1212532"/>
              </a:gdLst>
              <a:ahLst/>
              <a:cxnLst>
                <a:cxn ang="0">
                  <a:pos x="connsiteX0" y="connsiteY0"/>
                </a:cxn>
                <a:cxn ang="0">
                  <a:pos x="connsiteX1" y="connsiteY1"/>
                </a:cxn>
                <a:cxn ang="0">
                  <a:pos x="connsiteX2" y="connsiteY2"/>
                </a:cxn>
                <a:cxn ang="0">
                  <a:pos x="connsiteX3" y="connsiteY3"/>
                </a:cxn>
              </a:cxnLst>
              <a:rect l="l" t="t" r="r" b="b"/>
              <a:pathLst>
                <a:path w="782003" h="1212532">
                  <a:moveTo>
                    <a:pt x="302420" y="0"/>
                  </a:moveTo>
                  <a:lnTo>
                    <a:pt x="782003" y="1212532"/>
                  </a:lnTo>
                  <a:lnTo>
                    <a:pt x="0" y="1184434"/>
                  </a:lnTo>
                  <a:lnTo>
                    <a:pt x="302420" y="0"/>
                  </a:ln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algn="ctr"/>
              <a:endParaRPr lang="en-US" sz="2400" err="1">
                <a:solidFill>
                  <a:schemeClr val="tx2"/>
                </a:solidFill>
                <a:latin typeface="Century Gothic" panose="020B0502020202020204" pitchFamily="34" charset="0"/>
              </a:endParaRPr>
            </a:p>
          </p:txBody>
        </p:sp>
        <p:sp>
          <p:nvSpPr>
            <p:cNvPr id="7" name="Freeform 6"/>
            <p:cNvSpPr/>
            <p:nvPr/>
          </p:nvSpPr>
          <p:spPr>
            <a:xfrm>
              <a:off x="3587307" y="2859382"/>
              <a:ext cx="1135380" cy="1874520"/>
            </a:xfrm>
            <a:custGeom>
              <a:avLst/>
              <a:gdLst>
                <a:gd name="connsiteX0" fmla="*/ 403860 w 1135380"/>
                <a:gd name="connsiteY0" fmla="*/ 0 h 1790700"/>
                <a:gd name="connsiteX1" fmla="*/ 403860 w 1135380"/>
                <a:gd name="connsiteY1" fmla="*/ 0 h 1790700"/>
                <a:gd name="connsiteX2" fmla="*/ 0 w 1135380"/>
                <a:gd name="connsiteY2" fmla="*/ 1744980 h 1790700"/>
                <a:gd name="connsiteX3" fmla="*/ 777240 w 1135380"/>
                <a:gd name="connsiteY3" fmla="*/ 1790700 h 1790700"/>
                <a:gd name="connsiteX4" fmla="*/ 1135380 w 1135380"/>
                <a:gd name="connsiteY4" fmla="*/ 15240 h 1790700"/>
                <a:gd name="connsiteX5" fmla="*/ 403860 w 1135380"/>
                <a:gd name="connsiteY5" fmla="*/ 0 h 1790700"/>
                <a:gd name="connsiteX0" fmla="*/ 403860 w 1135380"/>
                <a:gd name="connsiteY0" fmla="*/ 0 h 1874520"/>
                <a:gd name="connsiteX1" fmla="*/ 403860 w 1135380"/>
                <a:gd name="connsiteY1" fmla="*/ 0 h 1874520"/>
                <a:gd name="connsiteX2" fmla="*/ 0 w 1135380"/>
                <a:gd name="connsiteY2" fmla="*/ 1744980 h 1874520"/>
                <a:gd name="connsiteX3" fmla="*/ 670560 w 1135380"/>
                <a:gd name="connsiteY3" fmla="*/ 1874520 h 1874520"/>
                <a:gd name="connsiteX4" fmla="*/ 1135380 w 1135380"/>
                <a:gd name="connsiteY4" fmla="*/ 15240 h 1874520"/>
                <a:gd name="connsiteX5" fmla="*/ 403860 w 1135380"/>
                <a:gd name="connsiteY5"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 h="1874520">
                  <a:moveTo>
                    <a:pt x="403860" y="0"/>
                  </a:moveTo>
                  <a:lnTo>
                    <a:pt x="403860" y="0"/>
                  </a:lnTo>
                  <a:lnTo>
                    <a:pt x="0" y="1744980"/>
                  </a:lnTo>
                  <a:lnTo>
                    <a:pt x="670560" y="1874520"/>
                  </a:lnTo>
                  <a:lnTo>
                    <a:pt x="1135380" y="15240"/>
                  </a:lnTo>
                  <a:lnTo>
                    <a:pt x="403860" y="0"/>
                  </a:lnTo>
                  <a:close/>
                </a:path>
              </a:pathLst>
            </a:custGeom>
            <a:solidFill>
              <a:srgbClr val="92D050"/>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algn="ctr"/>
              <a:endParaRPr lang="en-US" sz="2400" err="1">
                <a:solidFill>
                  <a:schemeClr val="tx2"/>
                </a:solidFill>
                <a:latin typeface="Century Gothic" panose="020B0502020202020204" pitchFamily="34" charset="0"/>
              </a:endParaRPr>
            </a:p>
          </p:txBody>
        </p:sp>
        <p:sp>
          <p:nvSpPr>
            <p:cNvPr id="8" name="Freeform 7"/>
            <p:cNvSpPr/>
            <p:nvPr/>
          </p:nvSpPr>
          <p:spPr>
            <a:xfrm>
              <a:off x="3483164" y="3528513"/>
              <a:ext cx="782003" cy="1212532"/>
            </a:xfrm>
            <a:custGeom>
              <a:avLst/>
              <a:gdLst>
                <a:gd name="connsiteX0" fmla="*/ 266700 w 731520"/>
                <a:gd name="connsiteY0" fmla="*/ 0 h 1196340"/>
                <a:gd name="connsiteX1" fmla="*/ 731520 w 731520"/>
                <a:gd name="connsiteY1" fmla="*/ 1196340 h 1196340"/>
                <a:gd name="connsiteX2" fmla="*/ 0 w 731520"/>
                <a:gd name="connsiteY2" fmla="*/ 1196340 h 1196340"/>
                <a:gd name="connsiteX3" fmla="*/ 266700 w 731520"/>
                <a:gd name="connsiteY3" fmla="*/ 0 h 1196340"/>
                <a:gd name="connsiteX0" fmla="*/ 266700 w 739140"/>
                <a:gd name="connsiteY0" fmla="*/ 0 h 1226820"/>
                <a:gd name="connsiteX1" fmla="*/ 739140 w 739140"/>
                <a:gd name="connsiteY1" fmla="*/ 1226820 h 1226820"/>
                <a:gd name="connsiteX2" fmla="*/ 0 w 739140"/>
                <a:gd name="connsiteY2" fmla="*/ 1196340 h 1226820"/>
                <a:gd name="connsiteX3" fmla="*/ 266700 w 739140"/>
                <a:gd name="connsiteY3" fmla="*/ 0 h 1226820"/>
                <a:gd name="connsiteX0" fmla="*/ 266700 w 753428"/>
                <a:gd name="connsiteY0" fmla="*/ 0 h 1241107"/>
                <a:gd name="connsiteX1" fmla="*/ 753428 w 753428"/>
                <a:gd name="connsiteY1" fmla="*/ 1241107 h 1241107"/>
                <a:gd name="connsiteX2" fmla="*/ 0 w 753428"/>
                <a:gd name="connsiteY2" fmla="*/ 1196340 h 1241107"/>
                <a:gd name="connsiteX3" fmla="*/ 266700 w 753428"/>
                <a:gd name="connsiteY3" fmla="*/ 0 h 1241107"/>
                <a:gd name="connsiteX0" fmla="*/ 266700 w 758190"/>
                <a:gd name="connsiteY0" fmla="*/ 0 h 1226819"/>
                <a:gd name="connsiteX1" fmla="*/ 758190 w 758190"/>
                <a:gd name="connsiteY1" fmla="*/ 1226819 h 1226819"/>
                <a:gd name="connsiteX2" fmla="*/ 0 w 758190"/>
                <a:gd name="connsiteY2" fmla="*/ 1196340 h 1226819"/>
                <a:gd name="connsiteX3" fmla="*/ 266700 w 758190"/>
                <a:gd name="connsiteY3" fmla="*/ 0 h 1226819"/>
                <a:gd name="connsiteX0" fmla="*/ 278607 w 758190"/>
                <a:gd name="connsiteY0" fmla="*/ 0 h 1212532"/>
                <a:gd name="connsiteX1" fmla="*/ 758190 w 758190"/>
                <a:gd name="connsiteY1" fmla="*/ 1212532 h 1212532"/>
                <a:gd name="connsiteX2" fmla="*/ 0 w 758190"/>
                <a:gd name="connsiteY2" fmla="*/ 1182053 h 1212532"/>
                <a:gd name="connsiteX3" fmla="*/ 278607 w 758190"/>
                <a:gd name="connsiteY3" fmla="*/ 0 h 1212532"/>
                <a:gd name="connsiteX0" fmla="*/ 302420 w 782003"/>
                <a:gd name="connsiteY0" fmla="*/ 0 h 1212532"/>
                <a:gd name="connsiteX1" fmla="*/ 782003 w 782003"/>
                <a:gd name="connsiteY1" fmla="*/ 1212532 h 1212532"/>
                <a:gd name="connsiteX2" fmla="*/ 0 w 782003"/>
                <a:gd name="connsiteY2" fmla="*/ 1184434 h 1212532"/>
                <a:gd name="connsiteX3" fmla="*/ 302420 w 782003"/>
                <a:gd name="connsiteY3" fmla="*/ 0 h 1212532"/>
              </a:gdLst>
              <a:ahLst/>
              <a:cxnLst>
                <a:cxn ang="0">
                  <a:pos x="connsiteX0" y="connsiteY0"/>
                </a:cxn>
                <a:cxn ang="0">
                  <a:pos x="connsiteX1" y="connsiteY1"/>
                </a:cxn>
                <a:cxn ang="0">
                  <a:pos x="connsiteX2" y="connsiteY2"/>
                </a:cxn>
                <a:cxn ang="0">
                  <a:pos x="connsiteX3" y="connsiteY3"/>
                </a:cxn>
              </a:cxnLst>
              <a:rect l="l" t="t" r="r" b="b"/>
              <a:pathLst>
                <a:path w="782003" h="1212532">
                  <a:moveTo>
                    <a:pt x="302420" y="0"/>
                  </a:moveTo>
                  <a:lnTo>
                    <a:pt x="782003" y="1212532"/>
                  </a:lnTo>
                  <a:lnTo>
                    <a:pt x="0" y="1184434"/>
                  </a:lnTo>
                  <a:lnTo>
                    <a:pt x="302420" y="0"/>
                  </a:lnTo>
                  <a:close/>
                </a:path>
              </a:pathLst>
            </a:cu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algn="ctr"/>
              <a:endParaRPr lang="en-US" sz="2400" err="1">
                <a:solidFill>
                  <a:schemeClr val="tx2"/>
                </a:solidFill>
                <a:latin typeface="Century Gothic" panose="020B0502020202020204" pitchFamily="34" charset="0"/>
              </a:endParaRPr>
            </a:p>
          </p:txBody>
        </p:sp>
        <p:sp>
          <p:nvSpPr>
            <p:cNvPr id="9" name="Freeform 8"/>
            <p:cNvSpPr/>
            <p:nvPr/>
          </p:nvSpPr>
          <p:spPr>
            <a:xfrm>
              <a:off x="2652586" y="3513748"/>
              <a:ext cx="1135380" cy="1790700"/>
            </a:xfrm>
            <a:custGeom>
              <a:avLst/>
              <a:gdLst>
                <a:gd name="connsiteX0" fmla="*/ 403860 w 1135380"/>
                <a:gd name="connsiteY0" fmla="*/ 0 h 1790700"/>
                <a:gd name="connsiteX1" fmla="*/ 403860 w 1135380"/>
                <a:gd name="connsiteY1" fmla="*/ 0 h 1790700"/>
                <a:gd name="connsiteX2" fmla="*/ 0 w 1135380"/>
                <a:gd name="connsiteY2" fmla="*/ 1744980 h 1790700"/>
                <a:gd name="connsiteX3" fmla="*/ 777240 w 1135380"/>
                <a:gd name="connsiteY3" fmla="*/ 1790700 h 1790700"/>
                <a:gd name="connsiteX4" fmla="*/ 1135380 w 1135380"/>
                <a:gd name="connsiteY4" fmla="*/ 15240 h 1790700"/>
                <a:gd name="connsiteX5" fmla="*/ 403860 w 1135380"/>
                <a:gd name="connsiteY5" fmla="*/ 0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 h="1790700">
                  <a:moveTo>
                    <a:pt x="403860" y="0"/>
                  </a:moveTo>
                  <a:lnTo>
                    <a:pt x="403860" y="0"/>
                  </a:lnTo>
                  <a:lnTo>
                    <a:pt x="0" y="1744980"/>
                  </a:lnTo>
                  <a:lnTo>
                    <a:pt x="777240" y="1790700"/>
                  </a:lnTo>
                  <a:lnTo>
                    <a:pt x="1135380" y="15240"/>
                  </a:lnTo>
                  <a:lnTo>
                    <a:pt x="403860" y="0"/>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algn="ctr"/>
              <a:endParaRPr lang="en-US" sz="2400" err="1">
                <a:solidFill>
                  <a:schemeClr val="tx2"/>
                </a:solidFill>
                <a:latin typeface="Century Gothic" panose="020B0502020202020204" pitchFamily="34" charset="0"/>
              </a:endParaRPr>
            </a:p>
          </p:txBody>
        </p:sp>
        <p:sp>
          <p:nvSpPr>
            <p:cNvPr id="10" name="Rectangle 9"/>
            <p:cNvSpPr/>
            <p:nvPr/>
          </p:nvSpPr>
          <p:spPr>
            <a:xfrm>
              <a:off x="4310221" y="4982490"/>
              <a:ext cx="3857233" cy="1144611"/>
            </a:xfrm>
            <a:prstGeom prst="rect">
              <a:avLst/>
            </a:prstGeom>
          </p:spPr>
          <p:txBody>
            <a:bodyPr wrap="square" lIns="0" tIns="0" rIns="0" bIns="0">
              <a:spAutoFit/>
            </a:bodyPr>
            <a:lstStyle/>
            <a:p>
              <a:pPr>
                <a:spcAft>
                  <a:spcPts val="450"/>
                </a:spcAft>
                <a:defRPr/>
              </a:pPr>
              <a:r>
                <a:rPr lang="en-US" sz="1300" b="1" dirty="0">
                  <a:solidFill>
                    <a:srgbClr val="53565A"/>
                  </a:solidFill>
                  <a:latin typeface="Century Gothic" panose="020B0502020202020204" pitchFamily="34" charset="0"/>
                </a:rPr>
                <a:t>ISED: Why Digital?</a:t>
              </a:r>
              <a:r>
                <a:rPr lang="en-US" sz="1500" b="1" dirty="0">
                  <a:solidFill>
                    <a:srgbClr val="53565A"/>
                  </a:solidFill>
                  <a:latin typeface="Century Gothic" panose="020B0502020202020204" pitchFamily="34" charset="0"/>
                </a:rPr>
                <a:t/>
              </a:r>
              <a:br>
                <a:rPr lang="en-US" sz="1500" b="1" dirty="0">
                  <a:solidFill>
                    <a:srgbClr val="53565A"/>
                  </a:solidFill>
                  <a:latin typeface="Century Gothic" panose="020B0502020202020204" pitchFamily="34" charset="0"/>
                </a:rPr>
              </a:br>
              <a:r>
                <a:rPr lang="en-CA" sz="1100" dirty="0">
                  <a:solidFill>
                    <a:srgbClr val="53565A"/>
                  </a:solidFill>
                  <a:latin typeface="Century Gothic" panose="020B0502020202020204" pitchFamily="34" charset="0"/>
                </a:rPr>
                <a:t>To support the department’s mandate of helping industry become more productive and competitive in the global economy, we need to ensure our services are delivered in the most convenient and effective way. </a:t>
              </a:r>
            </a:p>
          </p:txBody>
        </p:sp>
        <p:sp>
          <p:nvSpPr>
            <p:cNvPr id="11" name="Rectangle 10"/>
            <p:cNvSpPr/>
            <p:nvPr/>
          </p:nvSpPr>
          <p:spPr>
            <a:xfrm>
              <a:off x="5263968" y="4341016"/>
              <a:ext cx="3158056" cy="572306"/>
            </a:xfrm>
            <a:prstGeom prst="rect">
              <a:avLst/>
            </a:prstGeom>
          </p:spPr>
          <p:txBody>
            <a:bodyPr wrap="square" lIns="0" tIns="0" rIns="0" bIns="0">
              <a:spAutoFit/>
            </a:bodyPr>
            <a:lstStyle/>
            <a:p>
              <a:pPr>
                <a:spcAft>
                  <a:spcPts val="450"/>
                </a:spcAft>
              </a:pPr>
              <a:r>
                <a:rPr lang="en-US" sz="1300" b="1" dirty="0">
                  <a:solidFill>
                    <a:srgbClr val="53565A"/>
                  </a:solidFill>
                  <a:latin typeface="Century Gothic" panose="020B0502020202020204" pitchFamily="34" charset="0"/>
                </a:rPr>
                <a:t>ISED: Is my service a digital initiative?</a:t>
              </a:r>
              <a:r>
                <a:rPr lang="en-US" sz="1500" b="1" dirty="0">
                  <a:solidFill>
                    <a:srgbClr val="53565A"/>
                  </a:solidFill>
                  <a:latin typeface="Century Gothic" panose="020B0502020202020204" pitchFamily="34" charset="0"/>
                </a:rPr>
                <a:t/>
              </a:r>
              <a:br>
                <a:rPr lang="en-US" sz="1500" b="1" dirty="0">
                  <a:solidFill>
                    <a:srgbClr val="53565A"/>
                  </a:solidFill>
                  <a:latin typeface="Century Gothic" panose="020B0502020202020204" pitchFamily="34" charset="0"/>
                </a:rPr>
              </a:br>
              <a:r>
                <a:rPr lang="en-US" sz="1100" dirty="0">
                  <a:solidFill>
                    <a:srgbClr val="53565A"/>
                  </a:solidFill>
                  <a:latin typeface="Century Gothic" panose="020B0502020202020204" pitchFamily="34" charset="0"/>
                </a:rPr>
                <a:t>Your service is a digital service if it delivers a service the public (including businesses).</a:t>
              </a:r>
            </a:p>
          </p:txBody>
        </p:sp>
        <p:sp>
          <p:nvSpPr>
            <p:cNvPr id="12" name="Rectangle 11"/>
            <p:cNvSpPr/>
            <p:nvPr/>
          </p:nvSpPr>
          <p:spPr>
            <a:xfrm>
              <a:off x="6153976" y="3642823"/>
              <a:ext cx="2063368" cy="572306"/>
            </a:xfrm>
            <a:prstGeom prst="rect">
              <a:avLst/>
            </a:prstGeom>
          </p:spPr>
          <p:txBody>
            <a:bodyPr wrap="square" lIns="0" tIns="0" rIns="0" bIns="0">
              <a:spAutoFit/>
            </a:bodyPr>
            <a:lstStyle/>
            <a:p>
              <a:pPr>
                <a:spcAft>
                  <a:spcPts val="450"/>
                </a:spcAft>
              </a:pPr>
              <a:r>
                <a:rPr lang="en-US" sz="1300" b="1" dirty="0">
                  <a:solidFill>
                    <a:srgbClr val="53565A"/>
                  </a:solidFill>
                  <a:latin typeface="Century Gothic" panose="020B0502020202020204" pitchFamily="34" charset="0"/>
                </a:rPr>
                <a:t>What is ISED doing?</a:t>
              </a:r>
              <a:r>
                <a:rPr lang="en-US" sz="1500" b="1" dirty="0">
                  <a:solidFill>
                    <a:srgbClr val="53565A"/>
                  </a:solidFill>
                  <a:latin typeface="Century Gothic" panose="020B0502020202020204" pitchFamily="34" charset="0"/>
                </a:rPr>
                <a:t/>
              </a:r>
              <a:br>
                <a:rPr lang="en-US" sz="1500" b="1" dirty="0">
                  <a:solidFill>
                    <a:srgbClr val="53565A"/>
                  </a:solidFill>
                  <a:latin typeface="Century Gothic" panose="020B0502020202020204" pitchFamily="34" charset="0"/>
                </a:rPr>
              </a:br>
              <a:r>
                <a:rPr lang="en-US" sz="1100" dirty="0">
                  <a:solidFill>
                    <a:srgbClr val="53565A"/>
                  </a:solidFill>
                  <a:latin typeface="Century Gothic" panose="020B0502020202020204" pitchFamily="34" charset="0"/>
                </a:rPr>
                <a:t>Addressing Digital Challenges</a:t>
              </a:r>
            </a:p>
          </p:txBody>
        </p:sp>
        <p:grpSp>
          <p:nvGrpSpPr>
            <p:cNvPr id="20" name="Group 19"/>
            <p:cNvGrpSpPr/>
            <p:nvPr/>
          </p:nvGrpSpPr>
          <p:grpSpPr>
            <a:xfrm>
              <a:off x="5382704" y="3563216"/>
              <a:ext cx="706551" cy="365760"/>
              <a:chOff x="4953973" y="3370420"/>
              <a:chExt cx="706551" cy="365760"/>
            </a:xfrm>
          </p:grpSpPr>
          <p:sp>
            <p:nvSpPr>
              <p:cNvPr id="21" name="Right Arrow 1"/>
              <p:cNvSpPr/>
              <p:nvPr/>
            </p:nvSpPr>
            <p:spPr>
              <a:xfrm>
                <a:off x="4953973" y="3370420"/>
                <a:ext cx="706551" cy="365760"/>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2750" h="2185987">
                    <a:moveTo>
                      <a:pt x="0" y="272177"/>
                    </a:moveTo>
                    <a:lnTo>
                      <a:pt x="3129757" y="272177"/>
                    </a:lnTo>
                    <a:lnTo>
                      <a:pt x="3129757" y="0"/>
                    </a:lnTo>
                    <a:lnTo>
                      <a:pt x="4222750" y="1092994"/>
                    </a:lnTo>
                    <a:lnTo>
                      <a:pt x="3129757" y="2185987"/>
                    </a:lnTo>
                    <a:lnTo>
                      <a:pt x="3137377" y="1067990"/>
                    </a:lnTo>
                    <a:lnTo>
                      <a:pt x="1219200" y="1067990"/>
                    </a:lnTo>
                    <a:lnTo>
                      <a:pt x="0" y="272177"/>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algn="ctr"/>
                <a:endParaRPr lang="en-US" sz="2400" err="1">
                  <a:solidFill>
                    <a:schemeClr val="tx2"/>
                  </a:solidFill>
                  <a:latin typeface="Century Gothic" panose="020B0502020202020204" pitchFamily="34" charset="0"/>
                </a:endParaRPr>
              </a:p>
            </p:txBody>
          </p:sp>
          <p:sp>
            <p:nvSpPr>
              <p:cNvPr id="22" name="Right Arrow 1"/>
              <p:cNvSpPr/>
              <p:nvPr/>
            </p:nvSpPr>
            <p:spPr>
              <a:xfrm rot="10800000" flipH="1" flipV="1">
                <a:off x="5478145" y="3549116"/>
                <a:ext cx="181104" cy="187064"/>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 name="connsiteX0" fmla="*/ 0 w 3003550"/>
                  <a:gd name="connsiteY0" fmla="*/ 1067990 h 2185987"/>
                  <a:gd name="connsiteX1" fmla="*/ 1910557 w 3003550"/>
                  <a:gd name="connsiteY1" fmla="*/ 272177 h 2185987"/>
                  <a:gd name="connsiteX2" fmla="*/ 1910557 w 3003550"/>
                  <a:gd name="connsiteY2" fmla="*/ 0 h 2185987"/>
                  <a:gd name="connsiteX3" fmla="*/ 3003550 w 3003550"/>
                  <a:gd name="connsiteY3" fmla="*/ 1092994 h 2185987"/>
                  <a:gd name="connsiteX4" fmla="*/ 1910557 w 3003550"/>
                  <a:gd name="connsiteY4" fmla="*/ 2185987 h 2185987"/>
                  <a:gd name="connsiteX5" fmla="*/ 1918177 w 3003550"/>
                  <a:gd name="connsiteY5" fmla="*/ 1067990 h 2185987"/>
                  <a:gd name="connsiteX6" fmla="*/ 0 w 3003550"/>
                  <a:gd name="connsiteY6" fmla="*/ 1067990 h 2185987"/>
                  <a:gd name="connsiteX0" fmla="*/ 7620 w 1092993"/>
                  <a:gd name="connsiteY0" fmla="*/ 1067990 h 2185987"/>
                  <a:gd name="connsiteX1" fmla="*/ 0 w 1092993"/>
                  <a:gd name="connsiteY1" fmla="*/ 272177 h 2185987"/>
                  <a:gd name="connsiteX2" fmla="*/ 0 w 1092993"/>
                  <a:gd name="connsiteY2" fmla="*/ 0 h 2185987"/>
                  <a:gd name="connsiteX3" fmla="*/ 1092993 w 1092993"/>
                  <a:gd name="connsiteY3" fmla="*/ 1092994 h 2185987"/>
                  <a:gd name="connsiteX4" fmla="*/ 0 w 1092993"/>
                  <a:gd name="connsiteY4" fmla="*/ 2185987 h 2185987"/>
                  <a:gd name="connsiteX5" fmla="*/ 7620 w 1092993"/>
                  <a:gd name="connsiteY5" fmla="*/ 1067990 h 2185987"/>
                  <a:gd name="connsiteX0" fmla="*/ 7620 w 1092993"/>
                  <a:gd name="connsiteY0" fmla="*/ 1067990 h 2185987"/>
                  <a:gd name="connsiteX1" fmla="*/ 0 w 1092993"/>
                  <a:gd name="connsiteY1" fmla="*/ 0 h 2185987"/>
                  <a:gd name="connsiteX2" fmla="*/ 1092993 w 1092993"/>
                  <a:gd name="connsiteY2" fmla="*/ 1092994 h 2185987"/>
                  <a:gd name="connsiteX3" fmla="*/ 0 w 1092993"/>
                  <a:gd name="connsiteY3" fmla="*/ 2185987 h 2185987"/>
                  <a:gd name="connsiteX4" fmla="*/ 7620 w 1092993"/>
                  <a:gd name="connsiteY4" fmla="*/ 1067990 h 2185987"/>
                  <a:gd name="connsiteX0" fmla="*/ 7620 w 1092993"/>
                  <a:gd name="connsiteY0" fmla="*/ 0 h 1117997"/>
                  <a:gd name="connsiteX1" fmla="*/ 1092993 w 1092993"/>
                  <a:gd name="connsiteY1" fmla="*/ 25004 h 1117997"/>
                  <a:gd name="connsiteX2" fmla="*/ 0 w 1092993"/>
                  <a:gd name="connsiteY2" fmla="*/ 1117997 h 1117997"/>
                  <a:gd name="connsiteX3" fmla="*/ 7620 w 1092993"/>
                  <a:gd name="connsiteY3" fmla="*/ 0 h 1117997"/>
                </a:gdLst>
                <a:ahLst/>
                <a:cxnLst>
                  <a:cxn ang="0">
                    <a:pos x="connsiteX0" y="connsiteY0"/>
                  </a:cxn>
                  <a:cxn ang="0">
                    <a:pos x="connsiteX1" y="connsiteY1"/>
                  </a:cxn>
                  <a:cxn ang="0">
                    <a:pos x="connsiteX2" y="connsiteY2"/>
                  </a:cxn>
                  <a:cxn ang="0">
                    <a:pos x="connsiteX3" y="connsiteY3"/>
                  </a:cxn>
                </a:cxnLst>
                <a:rect l="l" t="t" r="r" b="b"/>
                <a:pathLst>
                  <a:path w="1092993" h="1117997">
                    <a:moveTo>
                      <a:pt x="7620" y="0"/>
                    </a:moveTo>
                    <a:lnTo>
                      <a:pt x="1092993" y="25004"/>
                    </a:lnTo>
                    <a:lnTo>
                      <a:pt x="0" y="1117997"/>
                    </a:lnTo>
                    <a:lnTo>
                      <a:pt x="762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algn="ctr"/>
                <a:endParaRPr lang="en-US" sz="2400" err="1">
                  <a:solidFill>
                    <a:schemeClr val="tx2"/>
                  </a:solidFill>
                  <a:latin typeface="Century Gothic" panose="020B0502020202020204" pitchFamily="34" charset="0"/>
                </a:endParaRPr>
              </a:p>
            </p:txBody>
          </p:sp>
        </p:grpSp>
        <p:sp>
          <p:nvSpPr>
            <p:cNvPr id="24" name="Right Arrow 1"/>
            <p:cNvSpPr/>
            <p:nvPr/>
          </p:nvSpPr>
          <p:spPr>
            <a:xfrm>
              <a:off x="4507492" y="4321474"/>
              <a:ext cx="706551" cy="365760"/>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2750" h="2185987">
                  <a:moveTo>
                    <a:pt x="0" y="272177"/>
                  </a:moveTo>
                  <a:lnTo>
                    <a:pt x="3129757" y="272177"/>
                  </a:lnTo>
                  <a:lnTo>
                    <a:pt x="3129757" y="0"/>
                  </a:lnTo>
                  <a:lnTo>
                    <a:pt x="4222750" y="1092994"/>
                  </a:lnTo>
                  <a:lnTo>
                    <a:pt x="3129757" y="2185987"/>
                  </a:lnTo>
                  <a:lnTo>
                    <a:pt x="3137377" y="1067990"/>
                  </a:lnTo>
                  <a:lnTo>
                    <a:pt x="1219200" y="1067990"/>
                  </a:lnTo>
                  <a:lnTo>
                    <a:pt x="0" y="272177"/>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algn="ctr"/>
              <a:endParaRPr lang="en-US" sz="2400" err="1">
                <a:solidFill>
                  <a:schemeClr val="tx2"/>
                </a:solidFill>
                <a:latin typeface="Century Gothic" panose="020B0502020202020204" pitchFamily="34" charset="0"/>
              </a:endParaRPr>
            </a:p>
          </p:txBody>
        </p:sp>
        <p:grpSp>
          <p:nvGrpSpPr>
            <p:cNvPr id="26" name="Group 25"/>
            <p:cNvGrpSpPr/>
            <p:nvPr/>
          </p:nvGrpSpPr>
          <p:grpSpPr>
            <a:xfrm>
              <a:off x="3527778" y="4947878"/>
              <a:ext cx="706551" cy="365760"/>
              <a:chOff x="4953973" y="3370420"/>
              <a:chExt cx="706551" cy="365760"/>
            </a:xfrm>
          </p:grpSpPr>
          <p:sp>
            <p:nvSpPr>
              <p:cNvPr id="27" name="Right Arrow 1"/>
              <p:cNvSpPr/>
              <p:nvPr/>
            </p:nvSpPr>
            <p:spPr>
              <a:xfrm>
                <a:off x="4953973" y="3370420"/>
                <a:ext cx="706551" cy="365760"/>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2750" h="2185987">
                    <a:moveTo>
                      <a:pt x="0" y="272177"/>
                    </a:moveTo>
                    <a:lnTo>
                      <a:pt x="3129757" y="272177"/>
                    </a:lnTo>
                    <a:lnTo>
                      <a:pt x="3129757" y="0"/>
                    </a:lnTo>
                    <a:lnTo>
                      <a:pt x="4222750" y="1092994"/>
                    </a:lnTo>
                    <a:lnTo>
                      <a:pt x="3129757" y="2185987"/>
                    </a:lnTo>
                    <a:lnTo>
                      <a:pt x="3137377" y="1067990"/>
                    </a:lnTo>
                    <a:lnTo>
                      <a:pt x="1219200" y="1067990"/>
                    </a:lnTo>
                    <a:lnTo>
                      <a:pt x="0" y="272177"/>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algn="ctr"/>
                <a:endParaRPr lang="en-US" sz="2400" err="1">
                  <a:solidFill>
                    <a:schemeClr val="tx2"/>
                  </a:solidFill>
                  <a:latin typeface="Century Gothic" panose="020B0502020202020204" pitchFamily="34" charset="0"/>
                </a:endParaRPr>
              </a:p>
            </p:txBody>
          </p:sp>
          <p:sp>
            <p:nvSpPr>
              <p:cNvPr id="28" name="Right Arrow 1"/>
              <p:cNvSpPr/>
              <p:nvPr/>
            </p:nvSpPr>
            <p:spPr>
              <a:xfrm rot="10800000" flipH="1" flipV="1">
                <a:off x="5478145" y="3549116"/>
                <a:ext cx="181104" cy="187064"/>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 name="connsiteX0" fmla="*/ 0 w 3003550"/>
                  <a:gd name="connsiteY0" fmla="*/ 1067990 h 2185987"/>
                  <a:gd name="connsiteX1" fmla="*/ 1910557 w 3003550"/>
                  <a:gd name="connsiteY1" fmla="*/ 272177 h 2185987"/>
                  <a:gd name="connsiteX2" fmla="*/ 1910557 w 3003550"/>
                  <a:gd name="connsiteY2" fmla="*/ 0 h 2185987"/>
                  <a:gd name="connsiteX3" fmla="*/ 3003550 w 3003550"/>
                  <a:gd name="connsiteY3" fmla="*/ 1092994 h 2185987"/>
                  <a:gd name="connsiteX4" fmla="*/ 1910557 w 3003550"/>
                  <a:gd name="connsiteY4" fmla="*/ 2185987 h 2185987"/>
                  <a:gd name="connsiteX5" fmla="*/ 1918177 w 3003550"/>
                  <a:gd name="connsiteY5" fmla="*/ 1067990 h 2185987"/>
                  <a:gd name="connsiteX6" fmla="*/ 0 w 3003550"/>
                  <a:gd name="connsiteY6" fmla="*/ 1067990 h 2185987"/>
                  <a:gd name="connsiteX0" fmla="*/ 7620 w 1092993"/>
                  <a:gd name="connsiteY0" fmla="*/ 1067990 h 2185987"/>
                  <a:gd name="connsiteX1" fmla="*/ 0 w 1092993"/>
                  <a:gd name="connsiteY1" fmla="*/ 272177 h 2185987"/>
                  <a:gd name="connsiteX2" fmla="*/ 0 w 1092993"/>
                  <a:gd name="connsiteY2" fmla="*/ 0 h 2185987"/>
                  <a:gd name="connsiteX3" fmla="*/ 1092993 w 1092993"/>
                  <a:gd name="connsiteY3" fmla="*/ 1092994 h 2185987"/>
                  <a:gd name="connsiteX4" fmla="*/ 0 w 1092993"/>
                  <a:gd name="connsiteY4" fmla="*/ 2185987 h 2185987"/>
                  <a:gd name="connsiteX5" fmla="*/ 7620 w 1092993"/>
                  <a:gd name="connsiteY5" fmla="*/ 1067990 h 2185987"/>
                  <a:gd name="connsiteX0" fmla="*/ 7620 w 1092993"/>
                  <a:gd name="connsiteY0" fmla="*/ 1067990 h 2185987"/>
                  <a:gd name="connsiteX1" fmla="*/ 0 w 1092993"/>
                  <a:gd name="connsiteY1" fmla="*/ 0 h 2185987"/>
                  <a:gd name="connsiteX2" fmla="*/ 1092993 w 1092993"/>
                  <a:gd name="connsiteY2" fmla="*/ 1092994 h 2185987"/>
                  <a:gd name="connsiteX3" fmla="*/ 0 w 1092993"/>
                  <a:gd name="connsiteY3" fmla="*/ 2185987 h 2185987"/>
                  <a:gd name="connsiteX4" fmla="*/ 7620 w 1092993"/>
                  <a:gd name="connsiteY4" fmla="*/ 1067990 h 2185987"/>
                  <a:gd name="connsiteX0" fmla="*/ 7620 w 1092993"/>
                  <a:gd name="connsiteY0" fmla="*/ 0 h 1117997"/>
                  <a:gd name="connsiteX1" fmla="*/ 1092993 w 1092993"/>
                  <a:gd name="connsiteY1" fmla="*/ 25004 h 1117997"/>
                  <a:gd name="connsiteX2" fmla="*/ 0 w 1092993"/>
                  <a:gd name="connsiteY2" fmla="*/ 1117997 h 1117997"/>
                  <a:gd name="connsiteX3" fmla="*/ 7620 w 1092993"/>
                  <a:gd name="connsiteY3" fmla="*/ 0 h 1117997"/>
                </a:gdLst>
                <a:ahLst/>
                <a:cxnLst>
                  <a:cxn ang="0">
                    <a:pos x="connsiteX0" y="connsiteY0"/>
                  </a:cxn>
                  <a:cxn ang="0">
                    <a:pos x="connsiteX1" y="connsiteY1"/>
                  </a:cxn>
                  <a:cxn ang="0">
                    <a:pos x="connsiteX2" y="connsiteY2"/>
                  </a:cxn>
                  <a:cxn ang="0">
                    <a:pos x="connsiteX3" y="connsiteY3"/>
                  </a:cxn>
                </a:cxnLst>
                <a:rect l="l" t="t" r="r" b="b"/>
                <a:pathLst>
                  <a:path w="1092993" h="1117997">
                    <a:moveTo>
                      <a:pt x="7620" y="0"/>
                    </a:moveTo>
                    <a:lnTo>
                      <a:pt x="1092993" y="25004"/>
                    </a:lnTo>
                    <a:lnTo>
                      <a:pt x="0" y="1117997"/>
                    </a:lnTo>
                    <a:lnTo>
                      <a:pt x="762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algn="ctr"/>
                <a:endParaRPr lang="en-US" sz="2400" err="1">
                  <a:solidFill>
                    <a:schemeClr val="tx2"/>
                  </a:solidFill>
                  <a:latin typeface="Century Gothic" panose="020B0502020202020204" pitchFamily="34" charset="0"/>
                </a:endParaRPr>
              </a:p>
            </p:txBody>
          </p:sp>
        </p:grpSp>
        <p:sp>
          <p:nvSpPr>
            <p:cNvPr id="38" name="Freeform 31"/>
            <p:cNvSpPr>
              <a:spLocks noEditPoints="1"/>
            </p:cNvSpPr>
            <p:nvPr/>
          </p:nvSpPr>
          <p:spPr bwMode="auto">
            <a:xfrm>
              <a:off x="5974505" y="2029948"/>
              <a:ext cx="241300" cy="204788"/>
            </a:xfrm>
            <a:custGeom>
              <a:avLst/>
              <a:gdLst>
                <a:gd name="T0" fmla="*/ 91 w 126"/>
                <a:gd name="T1" fmla="*/ 19 h 107"/>
                <a:gd name="T2" fmla="*/ 87 w 126"/>
                <a:gd name="T3" fmla="*/ 0 h 107"/>
                <a:gd name="T4" fmla="*/ 35 w 126"/>
                <a:gd name="T5" fmla="*/ 6 h 107"/>
                <a:gd name="T6" fmla="*/ 6 w 126"/>
                <a:gd name="T7" fmla="*/ 19 h 107"/>
                <a:gd name="T8" fmla="*/ 0 w 126"/>
                <a:gd name="T9" fmla="*/ 104 h 107"/>
                <a:gd name="T10" fmla="*/ 120 w 126"/>
                <a:gd name="T11" fmla="*/ 107 h 107"/>
                <a:gd name="T12" fmla="*/ 126 w 126"/>
                <a:gd name="T13" fmla="*/ 22 h 107"/>
                <a:gd name="T14" fmla="*/ 35 w 126"/>
                <a:gd name="T15" fmla="*/ 100 h 107"/>
                <a:gd name="T16" fmla="*/ 26 w 126"/>
                <a:gd name="T17" fmla="*/ 87 h 107"/>
                <a:gd name="T18" fmla="*/ 19 w 126"/>
                <a:gd name="T19" fmla="*/ 87 h 107"/>
                <a:gd name="T20" fmla="*/ 11 w 126"/>
                <a:gd name="T21" fmla="*/ 100 h 107"/>
                <a:gd name="T22" fmla="*/ 35 w 126"/>
                <a:gd name="T23" fmla="*/ 26 h 107"/>
                <a:gd name="T24" fmla="*/ 83 w 126"/>
                <a:gd name="T25" fmla="*/ 100 h 107"/>
                <a:gd name="T26" fmla="*/ 58 w 126"/>
                <a:gd name="T27" fmla="*/ 87 h 107"/>
                <a:gd name="T28" fmla="*/ 52 w 126"/>
                <a:gd name="T29" fmla="*/ 87 h 107"/>
                <a:gd name="T30" fmla="*/ 43 w 126"/>
                <a:gd name="T31" fmla="*/ 100 h 107"/>
                <a:gd name="T32" fmla="*/ 83 w 126"/>
                <a:gd name="T33" fmla="*/ 11 h 107"/>
                <a:gd name="T34" fmla="*/ 115 w 126"/>
                <a:gd name="T35" fmla="*/ 100 h 107"/>
                <a:gd name="T36" fmla="*/ 107 w 126"/>
                <a:gd name="T37" fmla="*/ 87 h 107"/>
                <a:gd name="T38" fmla="*/ 100 w 126"/>
                <a:gd name="T39" fmla="*/ 87 h 107"/>
                <a:gd name="T40" fmla="*/ 91 w 126"/>
                <a:gd name="T41" fmla="*/ 100 h 107"/>
                <a:gd name="T42" fmla="*/ 115 w 126"/>
                <a:gd name="T43" fmla="*/ 26 h 107"/>
                <a:gd name="T44" fmla="*/ 18 w 126"/>
                <a:gd name="T45" fmla="*/ 71 h 107"/>
                <a:gd name="T46" fmla="*/ 26 w 126"/>
                <a:gd name="T47" fmla="*/ 71 h 107"/>
                <a:gd name="T48" fmla="*/ 18 w 126"/>
                <a:gd name="T49" fmla="*/ 71 h 107"/>
                <a:gd name="T50" fmla="*/ 22 w 126"/>
                <a:gd name="T51" fmla="*/ 51 h 107"/>
                <a:gd name="T52" fmla="*/ 22 w 126"/>
                <a:gd name="T53" fmla="*/ 59 h 107"/>
                <a:gd name="T54" fmla="*/ 18 w 126"/>
                <a:gd name="T55" fmla="*/ 39 h 107"/>
                <a:gd name="T56" fmla="*/ 26 w 126"/>
                <a:gd name="T57" fmla="*/ 39 h 107"/>
                <a:gd name="T58" fmla="*/ 18 w 126"/>
                <a:gd name="T59" fmla="*/ 39 h 107"/>
                <a:gd name="T60" fmla="*/ 55 w 126"/>
                <a:gd name="T61" fmla="*/ 67 h 107"/>
                <a:gd name="T62" fmla="*/ 55 w 126"/>
                <a:gd name="T63" fmla="*/ 75 h 107"/>
                <a:gd name="T64" fmla="*/ 51 w 126"/>
                <a:gd name="T65" fmla="*/ 55 h 107"/>
                <a:gd name="T66" fmla="*/ 59 w 126"/>
                <a:gd name="T67" fmla="*/ 55 h 107"/>
                <a:gd name="T68" fmla="*/ 51 w 126"/>
                <a:gd name="T69" fmla="*/ 55 h 107"/>
                <a:gd name="T70" fmla="*/ 55 w 126"/>
                <a:gd name="T71" fmla="*/ 35 h 107"/>
                <a:gd name="T72" fmla="*/ 55 w 126"/>
                <a:gd name="T73" fmla="*/ 43 h 107"/>
                <a:gd name="T74" fmla="*/ 67 w 126"/>
                <a:gd name="T75" fmla="*/ 71 h 107"/>
                <a:gd name="T76" fmla="*/ 75 w 126"/>
                <a:gd name="T77" fmla="*/ 71 h 107"/>
                <a:gd name="T78" fmla="*/ 67 w 126"/>
                <a:gd name="T79" fmla="*/ 71 h 107"/>
                <a:gd name="T80" fmla="*/ 71 w 126"/>
                <a:gd name="T81" fmla="*/ 51 h 107"/>
                <a:gd name="T82" fmla="*/ 71 w 126"/>
                <a:gd name="T83" fmla="*/ 59 h 107"/>
                <a:gd name="T84" fmla="*/ 67 w 126"/>
                <a:gd name="T85" fmla="*/ 39 h 107"/>
                <a:gd name="T86" fmla="*/ 75 w 126"/>
                <a:gd name="T87" fmla="*/ 39 h 107"/>
                <a:gd name="T88" fmla="*/ 67 w 126"/>
                <a:gd name="T89" fmla="*/ 39 h 107"/>
                <a:gd name="T90" fmla="*/ 104 w 126"/>
                <a:gd name="T91" fmla="*/ 67 h 107"/>
                <a:gd name="T92" fmla="*/ 104 w 126"/>
                <a:gd name="T93" fmla="*/ 75 h 107"/>
                <a:gd name="T94" fmla="*/ 100 w 126"/>
                <a:gd name="T95" fmla="*/ 55 h 107"/>
                <a:gd name="T96" fmla="*/ 108 w 126"/>
                <a:gd name="T97" fmla="*/ 55 h 107"/>
                <a:gd name="T98" fmla="*/ 100 w 126"/>
                <a:gd name="T99" fmla="*/ 55 h 107"/>
                <a:gd name="T100" fmla="*/ 104 w 126"/>
                <a:gd name="T101" fmla="*/ 35 h 107"/>
                <a:gd name="T102" fmla="*/ 104 w 126"/>
                <a:gd name="T103" fmla="*/ 43 h 107"/>
                <a:gd name="T104" fmla="*/ 51 w 126"/>
                <a:gd name="T105" fmla="*/ 22 h 107"/>
                <a:gd name="T106" fmla="*/ 59 w 126"/>
                <a:gd name="T107" fmla="*/ 22 h 107"/>
                <a:gd name="T108" fmla="*/ 51 w 126"/>
                <a:gd name="T109" fmla="*/ 22 h 107"/>
                <a:gd name="T110" fmla="*/ 71 w 126"/>
                <a:gd name="T111" fmla="*/ 18 h 107"/>
                <a:gd name="T112" fmla="*/ 71 w 126"/>
                <a:gd name="T113" fmla="*/ 2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6" h="107">
                  <a:moveTo>
                    <a:pt x="120" y="19"/>
                  </a:moveTo>
                  <a:cubicBezTo>
                    <a:pt x="91" y="19"/>
                    <a:pt x="91" y="19"/>
                    <a:pt x="91" y="19"/>
                  </a:cubicBezTo>
                  <a:cubicBezTo>
                    <a:pt x="91" y="6"/>
                    <a:pt x="91" y="6"/>
                    <a:pt x="91" y="6"/>
                  </a:cubicBezTo>
                  <a:cubicBezTo>
                    <a:pt x="91" y="4"/>
                    <a:pt x="90" y="0"/>
                    <a:pt x="87" y="0"/>
                  </a:cubicBezTo>
                  <a:cubicBezTo>
                    <a:pt x="39" y="0"/>
                    <a:pt x="39" y="0"/>
                    <a:pt x="39" y="0"/>
                  </a:cubicBezTo>
                  <a:cubicBezTo>
                    <a:pt x="36" y="0"/>
                    <a:pt x="35" y="4"/>
                    <a:pt x="35" y="6"/>
                  </a:cubicBezTo>
                  <a:cubicBezTo>
                    <a:pt x="35" y="19"/>
                    <a:pt x="35" y="19"/>
                    <a:pt x="35" y="19"/>
                  </a:cubicBezTo>
                  <a:cubicBezTo>
                    <a:pt x="6" y="19"/>
                    <a:pt x="6" y="19"/>
                    <a:pt x="6" y="19"/>
                  </a:cubicBezTo>
                  <a:cubicBezTo>
                    <a:pt x="4" y="19"/>
                    <a:pt x="0" y="20"/>
                    <a:pt x="0" y="22"/>
                  </a:cubicBezTo>
                  <a:cubicBezTo>
                    <a:pt x="0" y="104"/>
                    <a:pt x="0" y="104"/>
                    <a:pt x="0" y="104"/>
                  </a:cubicBezTo>
                  <a:cubicBezTo>
                    <a:pt x="0" y="106"/>
                    <a:pt x="4" y="107"/>
                    <a:pt x="6" y="107"/>
                  </a:cubicBezTo>
                  <a:cubicBezTo>
                    <a:pt x="120" y="107"/>
                    <a:pt x="120" y="107"/>
                    <a:pt x="120" y="107"/>
                  </a:cubicBezTo>
                  <a:cubicBezTo>
                    <a:pt x="122" y="107"/>
                    <a:pt x="126" y="106"/>
                    <a:pt x="126" y="104"/>
                  </a:cubicBezTo>
                  <a:cubicBezTo>
                    <a:pt x="126" y="22"/>
                    <a:pt x="126" y="22"/>
                    <a:pt x="126" y="22"/>
                  </a:cubicBezTo>
                  <a:cubicBezTo>
                    <a:pt x="126" y="20"/>
                    <a:pt x="122" y="19"/>
                    <a:pt x="120" y="19"/>
                  </a:cubicBezTo>
                  <a:close/>
                  <a:moveTo>
                    <a:pt x="35" y="100"/>
                  </a:moveTo>
                  <a:cubicBezTo>
                    <a:pt x="26" y="100"/>
                    <a:pt x="26" y="100"/>
                    <a:pt x="26" y="100"/>
                  </a:cubicBezTo>
                  <a:cubicBezTo>
                    <a:pt x="26" y="87"/>
                    <a:pt x="26" y="87"/>
                    <a:pt x="26" y="87"/>
                  </a:cubicBezTo>
                  <a:cubicBezTo>
                    <a:pt x="26" y="85"/>
                    <a:pt x="25" y="83"/>
                    <a:pt x="22" y="83"/>
                  </a:cubicBezTo>
                  <a:cubicBezTo>
                    <a:pt x="20" y="83"/>
                    <a:pt x="19" y="85"/>
                    <a:pt x="19" y="87"/>
                  </a:cubicBezTo>
                  <a:cubicBezTo>
                    <a:pt x="19" y="100"/>
                    <a:pt x="19" y="100"/>
                    <a:pt x="19" y="100"/>
                  </a:cubicBezTo>
                  <a:cubicBezTo>
                    <a:pt x="11" y="100"/>
                    <a:pt x="11" y="100"/>
                    <a:pt x="11" y="100"/>
                  </a:cubicBezTo>
                  <a:cubicBezTo>
                    <a:pt x="11" y="26"/>
                    <a:pt x="11" y="26"/>
                    <a:pt x="11" y="26"/>
                  </a:cubicBezTo>
                  <a:cubicBezTo>
                    <a:pt x="35" y="26"/>
                    <a:pt x="35" y="26"/>
                    <a:pt x="35" y="26"/>
                  </a:cubicBezTo>
                  <a:lnTo>
                    <a:pt x="35" y="100"/>
                  </a:lnTo>
                  <a:close/>
                  <a:moveTo>
                    <a:pt x="83" y="100"/>
                  </a:moveTo>
                  <a:cubicBezTo>
                    <a:pt x="58" y="100"/>
                    <a:pt x="58" y="100"/>
                    <a:pt x="58" y="100"/>
                  </a:cubicBezTo>
                  <a:cubicBezTo>
                    <a:pt x="58" y="87"/>
                    <a:pt x="58" y="87"/>
                    <a:pt x="58" y="87"/>
                  </a:cubicBezTo>
                  <a:cubicBezTo>
                    <a:pt x="58" y="85"/>
                    <a:pt x="57" y="83"/>
                    <a:pt x="55" y="83"/>
                  </a:cubicBezTo>
                  <a:cubicBezTo>
                    <a:pt x="53" y="83"/>
                    <a:pt x="52" y="85"/>
                    <a:pt x="52" y="87"/>
                  </a:cubicBezTo>
                  <a:cubicBezTo>
                    <a:pt x="52" y="100"/>
                    <a:pt x="52" y="100"/>
                    <a:pt x="52" y="100"/>
                  </a:cubicBezTo>
                  <a:cubicBezTo>
                    <a:pt x="43" y="100"/>
                    <a:pt x="43" y="100"/>
                    <a:pt x="43" y="100"/>
                  </a:cubicBezTo>
                  <a:cubicBezTo>
                    <a:pt x="43" y="11"/>
                    <a:pt x="43" y="11"/>
                    <a:pt x="43" y="11"/>
                  </a:cubicBezTo>
                  <a:cubicBezTo>
                    <a:pt x="83" y="11"/>
                    <a:pt x="83" y="11"/>
                    <a:pt x="83" y="11"/>
                  </a:cubicBezTo>
                  <a:lnTo>
                    <a:pt x="83" y="100"/>
                  </a:lnTo>
                  <a:close/>
                  <a:moveTo>
                    <a:pt x="115" y="100"/>
                  </a:moveTo>
                  <a:cubicBezTo>
                    <a:pt x="107" y="100"/>
                    <a:pt x="107" y="100"/>
                    <a:pt x="107" y="100"/>
                  </a:cubicBezTo>
                  <a:cubicBezTo>
                    <a:pt x="107" y="87"/>
                    <a:pt x="107" y="87"/>
                    <a:pt x="107" y="87"/>
                  </a:cubicBezTo>
                  <a:cubicBezTo>
                    <a:pt x="107" y="85"/>
                    <a:pt x="106" y="83"/>
                    <a:pt x="104" y="83"/>
                  </a:cubicBezTo>
                  <a:cubicBezTo>
                    <a:pt x="101" y="83"/>
                    <a:pt x="100" y="85"/>
                    <a:pt x="100" y="87"/>
                  </a:cubicBezTo>
                  <a:cubicBezTo>
                    <a:pt x="100" y="100"/>
                    <a:pt x="100" y="100"/>
                    <a:pt x="100" y="100"/>
                  </a:cubicBezTo>
                  <a:cubicBezTo>
                    <a:pt x="91" y="100"/>
                    <a:pt x="91" y="100"/>
                    <a:pt x="91" y="100"/>
                  </a:cubicBezTo>
                  <a:cubicBezTo>
                    <a:pt x="91" y="26"/>
                    <a:pt x="91" y="26"/>
                    <a:pt x="91" y="26"/>
                  </a:cubicBezTo>
                  <a:cubicBezTo>
                    <a:pt x="115" y="26"/>
                    <a:pt x="115" y="26"/>
                    <a:pt x="115" y="26"/>
                  </a:cubicBezTo>
                  <a:lnTo>
                    <a:pt x="115" y="100"/>
                  </a:lnTo>
                  <a:close/>
                  <a:moveTo>
                    <a:pt x="18" y="71"/>
                  </a:moveTo>
                  <a:cubicBezTo>
                    <a:pt x="18" y="69"/>
                    <a:pt x="20" y="67"/>
                    <a:pt x="22" y="67"/>
                  </a:cubicBezTo>
                  <a:cubicBezTo>
                    <a:pt x="25" y="67"/>
                    <a:pt x="26" y="69"/>
                    <a:pt x="26" y="71"/>
                  </a:cubicBezTo>
                  <a:cubicBezTo>
                    <a:pt x="26" y="73"/>
                    <a:pt x="25" y="75"/>
                    <a:pt x="22" y="75"/>
                  </a:cubicBezTo>
                  <a:cubicBezTo>
                    <a:pt x="20" y="75"/>
                    <a:pt x="18" y="73"/>
                    <a:pt x="18" y="71"/>
                  </a:cubicBezTo>
                  <a:close/>
                  <a:moveTo>
                    <a:pt x="18" y="55"/>
                  </a:moveTo>
                  <a:cubicBezTo>
                    <a:pt x="18" y="53"/>
                    <a:pt x="20" y="51"/>
                    <a:pt x="22" y="51"/>
                  </a:cubicBezTo>
                  <a:cubicBezTo>
                    <a:pt x="25" y="51"/>
                    <a:pt x="26" y="53"/>
                    <a:pt x="26" y="55"/>
                  </a:cubicBezTo>
                  <a:cubicBezTo>
                    <a:pt x="26" y="57"/>
                    <a:pt x="25" y="59"/>
                    <a:pt x="22" y="59"/>
                  </a:cubicBezTo>
                  <a:cubicBezTo>
                    <a:pt x="20" y="59"/>
                    <a:pt x="18" y="57"/>
                    <a:pt x="18" y="55"/>
                  </a:cubicBezTo>
                  <a:close/>
                  <a:moveTo>
                    <a:pt x="18" y="39"/>
                  </a:moveTo>
                  <a:cubicBezTo>
                    <a:pt x="18" y="36"/>
                    <a:pt x="20" y="35"/>
                    <a:pt x="22" y="35"/>
                  </a:cubicBezTo>
                  <a:cubicBezTo>
                    <a:pt x="25" y="35"/>
                    <a:pt x="26" y="36"/>
                    <a:pt x="26" y="39"/>
                  </a:cubicBezTo>
                  <a:cubicBezTo>
                    <a:pt x="26" y="41"/>
                    <a:pt x="25" y="43"/>
                    <a:pt x="22" y="43"/>
                  </a:cubicBezTo>
                  <a:cubicBezTo>
                    <a:pt x="20" y="43"/>
                    <a:pt x="18" y="41"/>
                    <a:pt x="18" y="39"/>
                  </a:cubicBezTo>
                  <a:close/>
                  <a:moveTo>
                    <a:pt x="51" y="71"/>
                  </a:moveTo>
                  <a:cubicBezTo>
                    <a:pt x="51" y="69"/>
                    <a:pt x="53" y="67"/>
                    <a:pt x="55" y="67"/>
                  </a:cubicBezTo>
                  <a:cubicBezTo>
                    <a:pt x="57" y="67"/>
                    <a:pt x="59" y="69"/>
                    <a:pt x="59" y="71"/>
                  </a:cubicBezTo>
                  <a:cubicBezTo>
                    <a:pt x="59" y="73"/>
                    <a:pt x="57" y="75"/>
                    <a:pt x="55" y="75"/>
                  </a:cubicBezTo>
                  <a:cubicBezTo>
                    <a:pt x="53" y="75"/>
                    <a:pt x="51" y="73"/>
                    <a:pt x="51" y="71"/>
                  </a:cubicBezTo>
                  <a:close/>
                  <a:moveTo>
                    <a:pt x="51" y="55"/>
                  </a:moveTo>
                  <a:cubicBezTo>
                    <a:pt x="51" y="53"/>
                    <a:pt x="53" y="51"/>
                    <a:pt x="55" y="51"/>
                  </a:cubicBezTo>
                  <a:cubicBezTo>
                    <a:pt x="57" y="51"/>
                    <a:pt x="59" y="53"/>
                    <a:pt x="59" y="55"/>
                  </a:cubicBezTo>
                  <a:cubicBezTo>
                    <a:pt x="59" y="57"/>
                    <a:pt x="57" y="59"/>
                    <a:pt x="55" y="59"/>
                  </a:cubicBezTo>
                  <a:cubicBezTo>
                    <a:pt x="53" y="59"/>
                    <a:pt x="51" y="57"/>
                    <a:pt x="51" y="55"/>
                  </a:cubicBezTo>
                  <a:close/>
                  <a:moveTo>
                    <a:pt x="51" y="39"/>
                  </a:moveTo>
                  <a:cubicBezTo>
                    <a:pt x="51" y="36"/>
                    <a:pt x="53" y="35"/>
                    <a:pt x="55" y="35"/>
                  </a:cubicBezTo>
                  <a:cubicBezTo>
                    <a:pt x="57" y="35"/>
                    <a:pt x="59" y="36"/>
                    <a:pt x="59" y="39"/>
                  </a:cubicBezTo>
                  <a:cubicBezTo>
                    <a:pt x="59" y="41"/>
                    <a:pt x="57" y="43"/>
                    <a:pt x="55" y="43"/>
                  </a:cubicBezTo>
                  <a:cubicBezTo>
                    <a:pt x="53" y="43"/>
                    <a:pt x="51" y="41"/>
                    <a:pt x="51" y="39"/>
                  </a:cubicBezTo>
                  <a:close/>
                  <a:moveTo>
                    <a:pt x="67" y="71"/>
                  </a:moveTo>
                  <a:cubicBezTo>
                    <a:pt x="67" y="69"/>
                    <a:pt x="69" y="67"/>
                    <a:pt x="71" y="67"/>
                  </a:cubicBezTo>
                  <a:cubicBezTo>
                    <a:pt x="73" y="67"/>
                    <a:pt x="75" y="69"/>
                    <a:pt x="75" y="71"/>
                  </a:cubicBezTo>
                  <a:cubicBezTo>
                    <a:pt x="75" y="73"/>
                    <a:pt x="73" y="75"/>
                    <a:pt x="71" y="75"/>
                  </a:cubicBezTo>
                  <a:cubicBezTo>
                    <a:pt x="69" y="75"/>
                    <a:pt x="67" y="73"/>
                    <a:pt x="67" y="71"/>
                  </a:cubicBezTo>
                  <a:close/>
                  <a:moveTo>
                    <a:pt x="67" y="55"/>
                  </a:moveTo>
                  <a:cubicBezTo>
                    <a:pt x="67" y="53"/>
                    <a:pt x="69" y="51"/>
                    <a:pt x="71" y="51"/>
                  </a:cubicBezTo>
                  <a:cubicBezTo>
                    <a:pt x="73" y="51"/>
                    <a:pt x="75" y="53"/>
                    <a:pt x="75" y="55"/>
                  </a:cubicBezTo>
                  <a:cubicBezTo>
                    <a:pt x="75" y="57"/>
                    <a:pt x="73" y="59"/>
                    <a:pt x="71" y="59"/>
                  </a:cubicBezTo>
                  <a:cubicBezTo>
                    <a:pt x="69" y="59"/>
                    <a:pt x="67" y="57"/>
                    <a:pt x="67" y="55"/>
                  </a:cubicBezTo>
                  <a:close/>
                  <a:moveTo>
                    <a:pt x="67" y="39"/>
                  </a:moveTo>
                  <a:cubicBezTo>
                    <a:pt x="67" y="36"/>
                    <a:pt x="69" y="35"/>
                    <a:pt x="71" y="35"/>
                  </a:cubicBezTo>
                  <a:cubicBezTo>
                    <a:pt x="73" y="35"/>
                    <a:pt x="75" y="36"/>
                    <a:pt x="75" y="39"/>
                  </a:cubicBezTo>
                  <a:cubicBezTo>
                    <a:pt x="75" y="41"/>
                    <a:pt x="73" y="43"/>
                    <a:pt x="71" y="43"/>
                  </a:cubicBezTo>
                  <a:cubicBezTo>
                    <a:pt x="69" y="43"/>
                    <a:pt x="67" y="41"/>
                    <a:pt x="67" y="39"/>
                  </a:cubicBezTo>
                  <a:close/>
                  <a:moveTo>
                    <a:pt x="100" y="71"/>
                  </a:moveTo>
                  <a:cubicBezTo>
                    <a:pt x="100" y="69"/>
                    <a:pt x="101" y="67"/>
                    <a:pt x="104" y="67"/>
                  </a:cubicBezTo>
                  <a:cubicBezTo>
                    <a:pt x="106" y="67"/>
                    <a:pt x="108" y="69"/>
                    <a:pt x="108" y="71"/>
                  </a:cubicBezTo>
                  <a:cubicBezTo>
                    <a:pt x="108" y="73"/>
                    <a:pt x="106" y="75"/>
                    <a:pt x="104" y="75"/>
                  </a:cubicBezTo>
                  <a:cubicBezTo>
                    <a:pt x="101" y="75"/>
                    <a:pt x="100" y="73"/>
                    <a:pt x="100" y="71"/>
                  </a:cubicBezTo>
                  <a:close/>
                  <a:moveTo>
                    <a:pt x="100" y="55"/>
                  </a:moveTo>
                  <a:cubicBezTo>
                    <a:pt x="100" y="53"/>
                    <a:pt x="101" y="51"/>
                    <a:pt x="104" y="51"/>
                  </a:cubicBezTo>
                  <a:cubicBezTo>
                    <a:pt x="106" y="51"/>
                    <a:pt x="108" y="53"/>
                    <a:pt x="108" y="55"/>
                  </a:cubicBezTo>
                  <a:cubicBezTo>
                    <a:pt x="108" y="57"/>
                    <a:pt x="106" y="59"/>
                    <a:pt x="104" y="59"/>
                  </a:cubicBezTo>
                  <a:cubicBezTo>
                    <a:pt x="101" y="59"/>
                    <a:pt x="100" y="57"/>
                    <a:pt x="100" y="55"/>
                  </a:cubicBezTo>
                  <a:close/>
                  <a:moveTo>
                    <a:pt x="100" y="39"/>
                  </a:moveTo>
                  <a:cubicBezTo>
                    <a:pt x="100" y="36"/>
                    <a:pt x="101" y="35"/>
                    <a:pt x="104" y="35"/>
                  </a:cubicBezTo>
                  <a:cubicBezTo>
                    <a:pt x="106" y="35"/>
                    <a:pt x="108" y="36"/>
                    <a:pt x="108" y="39"/>
                  </a:cubicBezTo>
                  <a:cubicBezTo>
                    <a:pt x="108" y="41"/>
                    <a:pt x="106" y="43"/>
                    <a:pt x="104" y="43"/>
                  </a:cubicBezTo>
                  <a:cubicBezTo>
                    <a:pt x="101" y="43"/>
                    <a:pt x="100" y="41"/>
                    <a:pt x="100" y="39"/>
                  </a:cubicBezTo>
                  <a:close/>
                  <a:moveTo>
                    <a:pt x="51" y="22"/>
                  </a:moveTo>
                  <a:cubicBezTo>
                    <a:pt x="51" y="20"/>
                    <a:pt x="53" y="18"/>
                    <a:pt x="55" y="18"/>
                  </a:cubicBezTo>
                  <a:cubicBezTo>
                    <a:pt x="57" y="18"/>
                    <a:pt x="59" y="20"/>
                    <a:pt x="59" y="22"/>
                  </a:cubicBezTo>
                  <a:cubicBezTo>
                    <a:pt x="59" y="25"/>
                    <a:pt x="57" y="26"/>
                    <a:pt x="55" y="26"/>
                  </a:cubicBezTo>
                  <a:cubicBezTo>
                    <a:pt x="53" y="26"/>
                    <a:pt x="51" y="25"/>
                    <a:pt x="51" y="22"/>
                  </a:cubicBezTo>
                  <a:close/>
                  <a:moveTo>
                    <a:pt x="67" y="22"/>
                  </a:moveTo>
                  <a:cubicBezTo>
                    <a:pt x="67" y="20"/>
                    <a:pt x="69" y="18"/>
                    <a:pt x="71" y="18"/>
                  </a:cubicBezTo>
                  <a:cubicBezTo>
                    <a:pt x="73" y="18"/>
                    <a:pt x="75" y="20"/>
                    <a:pt x="75" y="22"/>
                  </a:cubicBezTo>
                  <a:cubicBezTo>
                    <a:pt x="75" y="25"/>
                    <a:pt x="73" y="26"/>
                    <a:pt x="71" y="26"/>
                  </a:cubicBezTo>
                  <a:cubicBezTo>
                    <a:pt x="69" y="26"/>
                    <a:pt x="67" y="25"/>
                    <a:pt x="67"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3000">
                <a:latin typeface="Century Gothic" panose="020B0502020202020204" pitchFamily="34" charset="0"/>
              </a:endParaRPr>
            </a:p>
          </p:txBody>
        </p:sp>
      </p:grpSp>
      <p:grpSp>
        <p:nvGrpSpPr>
          <p:cNvPr id="45" name="Group 44"/>
          <p:cNvGrpSpPr/>
          <p:nvPr/>
        </p:nvGrpSpPr>
        <p:grpSpPr>
          <a:xfrm>
            <a:off x="6245733" y="1291894"/>
            <a:ext cx="2602577" cy="2226557"/>
            <a:chOff x="7830689" y="1573441"/>
            <a:chExt cx="3562386" cy="2968742"/>
          </a:xfrm>
        </p:grpSpPr>
        <p:sp>
          <p:nvSpPr>
            <p:cNvPr id="44" name="Left Brace 43"/>
            <p:cNvSpPr/>
            <p:nvPr/>
          </p:nvSpPr>
          <p:spPr>
            <a:xfrm>
              <a:off x="7830689" y="1588095"/>
              <a:ext cx="873569" cy="2954088"/>
            </a:xfrm>
            <a:prstGeom prst="leftBrace">
              <a:avLst>
                <a:gd name="adj1" fmla="val 8333"/>
                <a:gd name="adj2" fmla="val 55109"/>
              </a:avLst>
            </a:prstGeom>
            <a:ln w="28575">
              <a:solidFill>
                <a:srgbClr val="5B9BD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defRPr/>
              </a:pPr>
              <a:endParaRPr lang="fr-CA" sz="1350">
                <a:solidFill>
                  <a:srgbClr val="5B9BD5"/>
                </a:solidFill>
                <a:latin typeface="Century Gothic" panose="020B0502020202020204" pitchFamily="34" charset="0"/>
              </a:endParaRPr>
            </a:p>
          </p:txBody>
        </p:sp>
        <p:sp>
          <p:nvSpPr>
            <p:cNvPr id="43" name="Rectangle 42"/>
            <p:cNvSpPr/>
            <p:nvPr/>
          </p:nvSpPr>
          <p:spPr>
            <a:xfrm>
              <a:off x="8263353" y="1573441"/>
              <a:ext cx="3129722" cy="2968742"/>
            </a:xfrm>
            <a:prstGeom prst="rect">
              <a:avLst/>
            </a:prstGeom>
            <a:solidFill>
              <a:schemeClr val="bg1">
                <a:lumMod val="95000"/>
              </a:schemeClr>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214313" lvl="1" indent="-214313">
                <a:lnSpc>
                  <a:spcPct val="200000"/>
                </a:lnSpc>
                <a:buFont typeface="Wingdings" panose="05000000000000000000" pitchFamily="2" charset="2"/>
                <a:buChar char="Ø"/>
                <a:defRPr/>
              </a:pPr>
              <a:r>
                <a:rPr lang="en-US" sz="1100" dirty="0">
                  <a:solidFill>
                    <a:schemeClr val="tx1"/>
                  </a:solidFill>
                  <a:latin typeface="Century Gothic" panose="020B0502020202020204" pitchFamily="34" charset="0"/>
                </a:rPr>
                <a:t>Become more </a:t>
              </a:r>
              <a:r>
                <a:rPr lang="en-US" sz="1100" b="1" dirty="0">
                  <a:solidFill>
                    <a:schemeClr val="tx1"/>
                  </a:solidFill>
                  <a:latin typeface="Century Gothic" panose="020B0502020202020204" pitchFamily="34" charset="0"/>
                </a:rPr>
                <a:t>innovative</a:t>
              </a:r>
            </a:p>
            <a:p>
              <a:pPr marL="214313" lvl="1" indent="-214313">
                <a:lnSpc>
                  <a:spcPct val="200000"/>
                </a:lnSpc>
                <a:buFont typeface="Wingdings" panose="05000000000000000000" pitchFamily="2" charset="2"/>
                <a:buChar char="Ø"/>
                <a:defRPr/>
              </a:pPr>
              <a:r>
                <a:rPr lang="en-US" sz="1100" dirty="0">
                  <a:solidFill>
                    <a:schemeClr val="tx1"/>
                  </a:solidFill>
                  <a:latin typeface="Century Gothic" panose="020B0502020202020204" pitchFamily="34" charset="0"/>
                </a:rPr>
                <a:t>Break down </a:t>
              </a:r>
              <a:r>
                <a:rPr lang="en-US" sz="1100" b="1" dirty="0">
                  <a:solidFill>
                    <a:schemeClr val="tx1"/>
                  </a:solidFill>
                  <a:latin typeface="Century Gothic" panose="020B0502020202020204" pitchFamily="34" charset="0"/>
                </a:rPr>
                <a:t>silos</a:t>
              </a:r>
            </a:p>
            <a:p>
              <a:pPr marL="214313" lvl="1" indent="-214313">
                <a:lnSpc>
                  <a:spcPct val="200000"/>
                </a:lnSpc>
                <a:buFont typeface="Wingdings" panose="05000000000000000000" pitchFamily="2" charset="2"/>
                <a:buChar char="Ø"/>
                <a:defRPr/>
              </a:pPr>
              <a:r>
                <a:rPr lang="en-US" sz="1100" b="1" dirty="0">
                  <a:solidFill>
                    <a:schemeClr val="tx1"/>
                  </a:solidFill>
                  <a:latin typeface="Century Gothic" panose="020B0502020202020204" pitchFamily="34" charset="0"/>
                </a:rPr>
                <a:t>Deliver</a:t>
              </a:r>
              <a:r>
                <a:rPr lang="en-US" sz="1100" dirty="0">
                  <a:solidFill>
                    <a:schemeClr val="tx1"/>
                  </a:solidFill>
                  <a:latin typeface="Century Gothic" panose="020B0502020202020204" pitchFamily="34" charset="0"/>
                </a:rPr>
                <a:t> faster</a:t>
              </a:r>
            </a:p>
            <a:p>
              <a:pPr marL="214313" lvl="1" indent="-214313">
                <a:lnSpc>
                  <a:spcPct val="200000"/>
                </a:lnSpc>
                <a:buFont typeface="Wingdings" panose="05000000000000000000" pitchFamily="2" charset="2"/>
                <a:buChar char="Ø"/>
                <a:defRPr/>
              </a:pPr>
              <a:r>
                <a:rPr lang="en-US" sz="1100" dirty="0">
                  <a:solidFill>
                    <a:schemeClr val="tx1"/>
                  </a:solidFill>
                  <a:latin typeface="Century Gothic" panose="020B0502020202020204" pitchFamily="34" charset="0"/>
                </a:rPr>
                <a:t>Consistent </a:t>
              </a:r>
              <a:r>
                <a:rPr lang="en-US" sz="1100" b="1" dirty="0">
                  <a:solidFill>
                    <a:schemeClr val="tx1"/>
                  </a:solidFill>
                  <a:latin typeface="Century Gothic" panose="020B0502020202020204" pitchFamily="34" charset="0"/>
                </a:rPr>
                <a:t>communication</a:t>
              </a:r>
              <a:r>
                <a:rPr lang="en-US" sz="1100" dirty="0">
                  <a:solidFill>
                    <a:schemeClr val="tx1"/>
                  </a:solidFill>
                  <a:latin typeface="Century Gothic" panose="020B0502020202020204" pitchFamily="34" charset="0"/>
                </a:rPr>
                <a:t> </a:t>
              </a:r>
            </a:p>
            <a:p>
              <a:pPr marL="214313" lvl="1" indent="-214313">
                <a:lnSpc>
                  <a:spcPct val="200000"/>
                </a:lnSpc>
                <a:buFont typeface="Wingdings" panose="05000000000000000000" pitchFamily="2" charset="2"/>
                <a:buChar char="Ø"/>
                <a:defRPr/>
              </a:pPr>
              <a:r>
                <a:rPr lang="en-US" sz="1100" b="1" dirty="0">
                  <a:solidFill>
                    <a:schemeClr val="tx1"/>
                  </a:solidFill>
                  <a:latin typeface="Century Gothic" panose="020B0502020202020204" pitchFamily="34" charset="0"/>
                </a:rPr>
                <a:t>Standardized</a:t>
              </a:r>
              <a:r>
                <a:rPr lang="en-US" sz="1100" dirty="0">
                  <a:solidFill>
                    <a:schemeClr val="tx1"/>
                  </a:solidFill>
                  <a:latin typeface="Century Gothic" panose="020B0502020202020204" pitchFamily="34" charset="0"/>
                </a:rPr>
                <a:t> processes</a:t>
              </a:r>
            </a:p>
            <a:p>
              <a:pPr marL="214313" lvl="1" indent="-214313">
                <a:lnSpc>
                  <a:spcPct val="200000"/>
                </a:lnSpc>
                <a:buFont typeface="Wingdings" panose="05000000000000000000" pitchFamily="2" charset="2"/>
                <a:buChar char="Ø"/>
                <a:defRPr/>
              </a:pPr>
              <a:r>
                <a:rPr lang="en-US" sz="1100" dirty="0">
                  <a:solidFill>
                    <a:schemeClr val="tx1"/>
                  </a:solidFill>
                  <a:latin typeface="Century Gothic" panose="020B0502020202020204" pitchFamily="34" charset="0"/>
                </a:rPr>
                <a:t>Continuous </a:t>
              </a:r>
              <a:r>
                <a:rPr lang="en-US" sz="1100" b="1" dirty="0">
                  <a:solidFill>
                    <a:schemeClr val="tx1"/>
                  </a:solidFill>
                  <a:latin typeface="Century Gothic" panose="020B0502020202020204" pitchFamily="34" charset="0"/>
                </a:rPr>
                <a:t>improvement</a:t>
              </a:r>
            </a:p>
          </p:txBody>
        </p:sp>
      </p:grpSp>
      <p:grpSp>
        <p:nvGrpSpPr>
          <p:cNvPr id="46" name="Group 487"/>
          <p:cNvGrpSpPr>
            <a:grpSpLocks noChangeAspect="1"/>
          </p:cNvGrpSpPr>
          <p:nvPr/>
        </p:nvGrpSpPr>
        <p:grpSpPr bwMode="auto">
          <a:xfrm>
            <a:off x="3024736" y="1368821"/>
            <a:ext cx="465001" cy="465001"/>
            <a:chOff x="6566" y="1944"/>
            <a:chExt cx="341" cy="341"/>
          </a:xfrm>
          <a:solidFill>
            <a:schemeClr val="bg1"/>
          </a:solidFill>
        </p:grpSpPr>
        <p:sp>
          <p:nvSpPr>
            <p:cNvPr id="47" name="Freeform 488"/>
            <p:cNvSpPr>
              <a:spLocks noEditPoints="1"/>
            </p:cNvSpPr>
            <p:nvPr/>
          </p:nvSpPr>
          <p:spPr bwMode="auto">
            <a:xfrm>
              <a:off x="6566" y="1944"/>
              <a:ext cx="341"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48" name="Freeform 489"/>
            <p:cNvSpPr>
              <a:spLocks noEditPoints="1"/>
            </p:cNvSpPr>
            <p:nvPr/>
          </p:nvSpPr>
          <p:spPr bwMode="auto">
            <a:xfrm>
              <a:off x="6715" y="2178"/>
              <a:ext cx="43" cy="43"/>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21 h 64"/>
                <a:gd name="T12" fmla="*/ 21 w 64"/>
                <a:gd name="T13" fmla="*/ 32 h 64"/>
                <a:gd name="T14" fmla="*/ 32 w 64"/>
                <a:gd name="T15" fmla="*/ 42 h 64"/>
                <a:gd name="T16" fmla="*/ 4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49"/>
                    <a:pt x="0" y="32"/>
                  </a:cubicBezTo>
                  <a:cubicBezTo>
                    <a:pt x="0" y="14"/>
                    <a:pt x="14" y="0"/>
                    <a:pt x="32" y="0"/>
                  </a:cubicBezTo>
                  <a:cubicBezTo>
                    <a:pt x="49" y="0"/>
                    <a:pt x="64" y="14"/>
                    <a:pt x="64" y="32"/>
                  </a:cubicBezTo>
                  <a:cubicBezTo>
                    <a:pt x="64" y="49"/>
                    <a:pt x="49" y="64"/>
                    <a:pt x="32" y="64"/>
                  </a:cubicBezTo>
                  <a:close/>
                  <a:moveTo>
                    <a:pt x="32" y="21"/>
                  </a:moveTo>
                  <a:cubicBezTo>
                    <a:pt x="26" y="21"/>
                    <a:pt x="21" y="26"/>
                    <a:pt x="21" y="32"/>
                  </a:cubicBezTo>
                  <a:cubicBezTo>
                    <a:pt x="21" y="38"/>
                    <a:pt x="26" y="42"/>
                    <a:pt x="32" y="42"/>
                  </a:cubicBezTo>
                  <a:cubicBezTo>
                    <a:pt x="38" y="42"/>
                    <a:pt x="42" y="38"/>
                    <a:pt x="42" y="32"/>
                  </a:cubicBezTo>
                  <a:cubicBezTo>
                    <a:pt x="42" y="26"/>
                    <a:pt x="38" y="21"/>
                    <a:pt x="3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49" name="Freeform 490"/>
            <p:cNvSpPr>
              <a:spLocks noEditPoints="1"/>
            </p:cNvSpPr>
            <p:nvPr/>
          </p:nvSpPr>
          <p:spPr bwMode="auto">
            <a:xfrm>
              <a:off x="6673" y="2008"/>
              <a:ext cx="127" cy="156"/>
            </a:xfrm>
            <a:custGeom>
              <a:avLst/>
              <a:gdLst>
                <a:gd name="T0" fmla="*/ 116 w 191"/>
                <a:gd name="T1" fmla="*/ 234 h 234"/>
                <a:gd name="T2" fmla="*/ 73 w 191"/>
                <a:gd name="T3" fmla="*/ 234 h 234"/>
                <a:gd name="T4" fmla="*/ 63 w 191"/>
                <a:gd name="T5" fmla="*/ 224 h 234"/>
                <a:gd name="T6" fmla="*/ 63 w 191"/>
                <a:gd name="T7" fmla="*/ 138 h 234"/>
                <a:gd name="T8" fmla="*/ 66 w 191"/>
                <a:gd name="T9" fmla="*/ 131 h 234"/>
                <a:gd name="T10" fmla="*/ 73 w 191"/>
                <a:gd name="T11" fmla="*/ 128 h 234"/>
                <a:gd name="T12" fmla="*/ 95 w 191"/>
                <a:gd name="T13" fmla="*/ 128 h 234"/>
                <a:gd name="T14" fmla="*/ 127 w 191"/>
                <a:gd name="T15" fmla="*/ 96 h 234"/>
                <a:gd name="T16" fmla="*/ 95 w 191"/>
                <a:gd name="T17" fmla="*/ 64 h 234"/>
                <a:gd name="T18" fmla="*/ 63 w 191"/>
                <a:gd name="T19" fmla="*/ 90 h 234"/>
                <a:gd name="T20" fmla="*/ 53 w 191"/>
                <a:gd name="T21" fmla="*/ 99 h 234"/>
                <a:gd name="T22" fmla="*/ 10 w 191"/>
                <a:gd name="T23" fmla="*/ 96 h 234"/>
                <a:gd name="T24" fmla="*/ 0 w 191"/>
                <a:gd name="T25" fmla="*/ 85 h 234"/>
                <a:gd name="T26" fmla="*/ 0 w 191"/>
                <a:gd name="T27" fmla="*/ 80 h 234"/>
                <a:gd name="T28" fmla="*/ 95 w 191"/>
                <a:gd name="T29" fmla="*/ 0 h 234"/>
                <a:gd name="T30" fmla="*/ 191 w 191"/>
                <a:gd name="T31" fmla="*/ 96 h 234"/>
                <a:gd name="T32" fmla="*/ 127 w 191"/>
                <a:gd name="T33" fmla="*/ 186 h 234"/>
                <a:gd name="T34" fmla="*/ 127 w 191"/>
                <a:gd name="T35" fmla="*/ 224 h 234"/>
                <a:gd name="T36" fmla="*/ 116 w 191"/>
                <a:gd name="T37" fmla="*/ 234 h 234"/>
                <a:gd name="T38" fmla="*/ 84 w 191"/>
                <a:gd name="T39" fmla="*/ 213 h 234"/>
                <a:gd name="T40" fmla="*/ 105 w 191"/>
                <a:gd name="T41" fmla="*/ 213 h 234"/>
                <a:gd name="T42" fmla="*/ 105 w 191"/>
                <a:gd name="T43" fmla="*/ 178 h 234"/>
                <a:gd name="T44" fmla="*/ 113 w 191"/>
                <a:gd name="T45" fmla="*/ 168 h 234"/>
                <a:gd name="T46" fmla="*/ 169 w 191"/>
                <a:gd name="T47" fmla="*/ 96 h 234"/>
                <a:gd name="T48" fmla="*/ 95 w 191"/>
                <a:gd name="T49" fmla="*/ 21 h 234"/>
                <a:gd name="T50" fmla="*/ 23 w 191"/>
                <a:gd name="T51" fmla="*/ 75 h 234"/>
                <a:gd name="T52" fmla="*/ 45 w 191"/>
                <a:gd name="T53" fmla="*/ 77 h 234"/>
                <a:gd name="T54" fmla="*/ 95 w 191"/>
                <a:gd name="T55" fmla="*/ 42 h 234"/>
                <a:gd name="T56" fmla="*/ 148 w 191"/>
                <a:gd name="T57" fmla="*/ 96 h 234"/>
                <a:gd name="T58" fmla="*/ 95 w 191"/>
                <a:gd name="T59" fmla="*/ 149 h 234"/>
                <a:gd name="T60" fmla="*/ 84 w 191"/>
                <a:gd name="T61" fmla="*/ 149 h 234"/>
                <a:gd name="T62" fmla="*/ 84 w 191"/>
                <a:gd name="T63" fmla="*/ 21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234">
                  <a:moveTo>
                    <a:pt x="116" y="234"/>
                  </a:moveTo>
                  <a:cubicBezTo>
                    <a:pt x="73" y="234"/>
                    <a:pt x="73" y="234"/>
                    <a:pt x="73" y="234"/>
                  </a:cubicBezTo>
                  <a:cubicBezTo>
                    <a:pt x="67" y="234"/>
                    <a:pt x="63" y="230"/>
                    <a:pt x="63" y="224"/>
                  </a:cubicBezTo>
                  <a:cubicBezTo>
                    <a:pt x="63" y="138"/>
                    <a:pt x="63" y="138"/>
                    <a:pt x="63" y="138"/>
                  </a:cubicBezTo>
                  <a:cubicBezTo>
                    <a:pt x="63" y="136"/>
                    <a:pt x="64" y="133"/>
                    <a:pt x="66" y="131"/>
                  </a:cubicBezTo>
                  <a:cubicBezTo>
                    <a:pt x="68" y="129"/>
                    <a:pt x="70" y="128"/>
                    <a:pt x="73" y="128"/>
                  </a:cubicBezTo>
                  <a:cubicBezTo>
                    <a:pt x="95" y="128"/>
                    <a:pt x="95" y="128"/>
                    <a:pt x="95" y="128"/>
                  </a:cubicBezTo>
                  <a:cubicBezTo>
                    <a:pt x="111" y="128"/>
                    <a:pt x="127" y="112"/>
                    <a:pt x="127" y="96"/>
                  </a:cubicBezTo>
                  <a:cubicBezTo>
                    <a:pt x="127" y="78"/>
                    <a:pt x="112" y="64"/>
                    <a:pt x="95" y="64"/>
                  </a:cubicBezTo>
                  <a:cubicBezTo>
                    <a:pt x="79" y="64"/>
                    <a:pt x="66" y="75"/>
                    <a:pt x="63" y="90"/>
                  </a:cubicBezTo>
                  <a:cubicBezTo>
                    <a:pt x="62" y="95"/>
                    <a:pt x="58" y="99"/>
                    <a:pt x="53" y="99"/>
                  </a:cubicBezTo>
                  <a:cubicBezTo>
                    <a:pt x="10" y="96"/>
                    <a:pt x="10" y="96"/>
                    <a:pt x="10" y="96"/>
                  </a:cubicBezTo>
                  <a:cubicBezTo>
                    <a:pt x="4" y="95"/>
                    <a:pt x="0" y="91"/>
                    <a:pt x="0" y="85"/>
                  </a:cubicBezTo>
                  <a:cubicBezTo>
                    <a:pt x="0" y="85"/>
                    <a:pt x="0" y="82"/>
                    <a:pt x="0" y="80"/>
                  </a:cubicBezTo>
                  <a:cubicBezTo>
                    <a:pt x="8" y="33"/>
                    <a:pt x="47" y="0"/>
                    <a:pt x="95" y="0"/>
                  </a:cubicBezTo>
                  <a:cubicBezTo>
                    <a:pt x="148" y="0"/>
                    <a:pt x="191" y="43"/>
                    <a:pt x="191" y="96"/>
                  </a:cubicBezTo>
                  <a:cubicBezTo>
                    <a:pt x="191" y="137"/>
                    <a:pt x="165" y="173"/>
                    <a:pt x="127" y="186"/>
                  </a:cubicBezTo>
                  <a:cubicBezTo>
                    <a:pt x="127" y="224"/>
                    <a:pt x="127" y="224"/>
                    <a:pt x="127" y="224"/>
                  </a:cubicBezTo>
                  <a:cubicBezTo>
                    <a:pt x="127" y="230"/>
                    <a:pt x="122" y="234"/>
                    <a:pt x="116" y="234"/>
                  </a:cubicBezTo>
                  <a:close/>
                  <a:moveTo>
                    <a:pt x="84" y="213"/>
                  </a:moveTo>
                  <a:cubicBezTo>
                    <a:pt x="105" y="213"/>
                    <a:pt x="105" y="213"/>
                    <a:pt x="105" y="213"/>
                  </a:cubicBezTo>
                  <a:cubicBezTo>
                    <a:pt x="105" y="178"/>
                    <a:pt x="105" y="178"/>
                    <a:pt x="105" y="178"/>
                  </a:cubicBezTo>
                  <a:cubicBezTo>
                    <a:pt x="105" y="173"/>
                    <a:pt x="109" y="169"/>
                    <a:pt x="113" y="168"/>
                  </a:cubicBezTo>
                  <a:cubicBezTo>
                    <a:pt x="146" y="159"/>
                    <a:pt x="169" y="130"/>
                    <a:pt x="169" y="96"/>
                  </a:cubicBezTo>
                  <a:cubicBezTo>
                    <a:pt x="169" y="54"/>
                    <a:pt x="136" y="21"/>
                    <a:pt x="95" y="21"/>
                  </a:cubicBezTo>
                  <a:cubicBezTo>
                    <a:pt x="61" y="21"/>
                    <a:pt x="32" y="43"/>
                    <a:pt x="23" y="75"/>
                  </a:cubicBezTo>
                  <a:cubicBezTo>
                    <a:pt x="45" y="77"/>
                    <a:pt x="45" y="77"/>
                    <a:pt x="45" y="77"/>
                  </a:cubicBezTo>
                  <a:cubicBezTo>
                    <a:pt x="52" y="56"/>
                    <a:pt x="72" y="42"/>
                    <a:pt x="95" y="42"/>
                  </a:cubicBezTo>
                  <a:cubicBezTo>
                    <a:pt x="124" y="42"/>
                    <a:pt x="148" y="66"/>
                    <a:pt x="148" y="96"/>
                  </a:cubicBezTo>
                  <a:cubicBezTo>
                    <a:pt x="148" y="125"/>
                    <a:pt x="124" y="149"/>
                    <a:pt x="95" y="149"/>
                  </a:cubicBezTo>
                  <a:cubicBezTo>
                    <a:pt x="84" y="149"/>
                    <a:pt x="84" y="149"/>
                    <a:pt x="84" y="149"/>
                  </a:cubicBezTo>
                  <a:lnTo>
                    <a:pt x="84" y="2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grpSp>
      <p:grpSp>
        <p:nvGrpSpPr>
          <p:cNvPr id="50" name="Group 414"/>
          <p:cNvGrpSpPr>
            <a:grpSpLocks noChangeAspect="1"/>
          </p:cNvGrpSpPr>
          <p:nvPr/>
        </p:nvGrpSpPr>
        <p:grpSpPr bwMode="auto">
          <a:xfrm>
            <a:off x="2105976" y="2004258"/>
            <a:ext cx="482608" cy="482608"/>
            <a:chOff x="5036" y="1587"/>
            <a:chExt cx="340" cy="340"/>
          </a:xfrm>
          <a:solidFill>
            <a:schemeClr val="bg1"/>
          </a:solidFill>
        </p:grpSpPr>
        <p:sp>
          <p:nvSpPr>
            <p:cNvPr id="51" name="Freeform 415"/>
            <p:cNvSpPr>
              <a:spLocks noEditPoints="1"/>
            </p:cNvSpPr>
            <p:nvPr/>
          </p:nvSpPr>
          <p:spPr bwMode="auto">
            <a:xfrm>
              <a:off x="5107" y="1651"/>
              <a:ext cx="198" cy="205"/>
            </a:xfrm>
            <a:custGeom>
              <a:avLst/>
              <a:gdLst>
                <a:gd name="T0" fmla="*/ 149 w 298"/>
                <a:gd name="T1" fmla="*/ 309 h 309"/>
                <a:gd name="T2" fmla="*/ 0 w 298"/>
                <a:gd name="T3" fmla="*/ 160 h 309"/>
                <a:gd name="T4" fmla="*/ 99 w 298"/>
                <a:gd name="T5" fmla="*/ 20 h 309"/>
                <a:gd name="T6" fmla="*/ 113 w 298"/>
                <a:gd name="T7" fmla="*/ 27 h 309"/>
                <a:gd name="T8" fmla="*/ 106 w 298"/>
                <a:gd name="T9" fmla="*/ 40 h 309"/>
                <a:gd name="T10" fmla="*/ 21 w 298"/>
                <a:gd name="T11" fmla="*/ 160 h 309"/>
                <a:gd name="T12" fmla="*/ 149 w 298"/>
                <a:gd name="T13" fmla="*/ 288 h 309"/>
                <a:gd name="T14" fmla="*/ 276 w 298"/>
                <a:gd name="T15" fmla="*/ 160 h 309"/>
                <a:gd name="T16" fmla="*/ 191 w 298"/>
                <a:gd name="T17" fmla="*/ 40 h 309"/>
                <a:gd name="T18" fmla="*/ 185 w 298"/>
                <a:gd name="T19" fmla="*/ 26 h 309"/>
                <a:gd name="T20" fmla="*/ 198 w 298"/>
                <a:gd name="T21" fmla="*/ 20 h 309"/>
                <a:gd name="T22" fmla="*/ 298 w 298"/>
                <a:gd name="T23" fmla="*/ 160 h 309"/>
                <a:gd name="T24" fmla="*/ 149 w 298"/>
                <a:gd name="T25" fmla="*/ 309 h 309"/>
                <a:gd name="T26" fmla="*/ 159 w 298"/>
                <a:gd name="T27" fmla="*/ 107 h 309"/>
                <a:gd name="T28" fmla="*/ 159 w 298"/>
                <a:gd name="T29" fmla="*/ 11 h 309"/>
                <a:gd name="T30" fmla="*/ 149 w 298"/>
                <a:gd name="T31" fmla="*/ 0 h 309"/>
                <a:gd name="T32" fmla="*/ 138 w 298"/>
                <a:gd name="T33" fmla="*/ 11 h 309"/>
                <a:gd name="T34" fmla="*/ 138 w 298"/>
                <a:gd name="T35" fmla="*/ 107 h 309"/>
                <a:gd name="T36" fmla="*/ 149 w 298"/>
                <a:gd name="T37" fmla="*/ 117 h 309"/>
                <a:gd name="T38" fmla="*/ 159 w 298"/>
                <a:gd name="T39" fmla="*/ 10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8" h="309">
                  <a:moveTo>
                    <a:pt x="149" y="309"/>
                  </a:moveTo>
                  <a:cubicBezTo>
                    <a:pt x="67" y="309"/>
                    <a:pt x="0" y="243"/>
                    <a:pt x="0" y="160"/>
                  </a:cubicBezTo>
                  <a:cubicBezTo>
                    <a:pt x="0" y="97"/>
                    <a:pt x="40" y="41"/>
                    <a:pt x="99" y="20"/>
                  </a:cubicBezTo>
                  <a:cubicBezTo>
                    <a:pt x="105" y="18"/>
                    <a:pt x="111" y="21"/>
                    <a:pt x="113" y="27"/>
                  </a:cubicBezTo>
                  <a:cubicBezTo>
                    <a:pt x="115" y="32"/>
                    <a:pt x="112" y="38"/>
                    <a:pt x="106" y="40"/>
                  </a:cubicBezTo>
                  <a:cubicBezTo>
                    <a:pt x="55" y="58"/>
                    <a:pt x="21" y="106"/>
                    <a:pt x="21" y="160"/>
                  </a:cubicBezTo>
                  <a:cubicBezTo>
                    <a:pt x="21" y="231"/>
                    <a:pt x="78" y="288"/>
                    <a:pt x="149" y="288"/>
                  </a:cubicBezTo>
                  <a:cubicBezTo>
                    <a:pt x="219" y="288"/>
                    <a:pt x="276" y="231"/>
                    <a:pt x="276" y="160"/>
                  </a:cubicBezTo>
                  <a:cubicBezTo>
                    <a:pt x="276" y="106"/>
                    <a:pt x="242" y="58"/>
                    <a:pt x="191" y="40"/>
                  </a:cubicBezTo>
                  <a:cubicBezTo>
                    <a:pt x="186" y="38"/>
                    <a:pt x="183" y="32"/>
                    <a:pt x="185" y="26"/>
                  </a:cubicBezTo>
                  <a:cubicBezTo>
                    <a:pt x="187" y="21"/>
                    <a:pt x="193" y="18"/>
                    <a:pt x="198" y="20"/>
                  </a:cubicBezTo>
                  <a:cubicBezTo>
                    <a:pt x="258" y="41"/>
                    <a:pt x="298" y="97"/>
                    <a:pt x="298" y="160"/>
                  </a:cubicBezTo>
                  <a:cubicBezTo>
                    <a:pt x="298" y="243"/>
                    <a:pt x="231" y="309"/>
                    <a:pt x="149" y="309"/>
                  </a:cubicBezTo>
                  <a:close/>
                  <a:moveTo>
                    <a:pt x="159" y="107"/>
                  </a:moveTo>
                  <a:cubicBezTo>
                    <a:pt x="159" y="11"/>
                    <a:pt x="159" y="11"/>
                    <a:pt x="159" y="11"/>
                  </a:cubicBezTo>
                  <a:cubicBezTo>
                    <a:pt x="159" y="5"/>
                    <a:pt x="155" y="0"/>
                    <a:pt x="149" y="0"/>
                  </a:cubicBezTo>
                  <a:cubicBezTo>
                    <a:pt x="143" y="0"/>
                    <a:pt x="138" y="5"/>
                    <a:pt x="138" y="11"/>
                  </a:cubicBezTo>
                  <a:cubicBezTo>
                    <a:pt x="138" y="107"/>
                    <a:pt x="138" y="107"/>
                    <a:pt x="138" y="107"/>
                  </a:cubicBezTo>
                  <a:cubicBezTo>
                    <a:pt x="138" y="113"/>
                    <a:pt x="143" y="117"/>
                    <a:pt x="149" y="117"/>
                  </a:cubicBezTo>
                  <a:cubicBezTo>
                    <a:pt x="155" y="117"/>
                    <a:pt x="159" y="113"/>
                    <a:pt x="159"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52" name="Freeform 416"/>
            <p:cNvSpPr>
              <a:spLocks noEditPoints="1"/>
            </p:cNvSpPr>
            <p:nvPr/>
          </p:nvSpPr>
          <p:spPr bwMode="auto">
            <a:xfrm>
              <a:off x="5036" y="1587"/>
              <a:ext cx="340" cy="340"/>
            </a:xfrm>
            <a:custGeom>
              <a:avLst/>
              <a:gdLst>
                <a:gd name="T0" fmla="*/ 256 w 512"/>
                <a:gd name="T1" fmla="*/ 21 h 512"/>
                <a:gd name="T2" fmla="*/ 490 w 512"/>
                <a:gd name="T3" fmla="*/ 256 h 512"/>
                <a:gd name="T4" fmla="*/ 256 w 512"/>
                <a:gd name="T5" fmla="*/ 491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7"/>
                    <a:pt x="490" y="256"/>
                  </a:cubicBezTo>
                  <a:cubicBezTo>
                    <a:pt x="490" y="385"/>
                    <a:pt x="385" y="491"/>
                    <a:pt x="256" y="491"/>
                  </a:cubicBezTo>
                  <a:cubicBezTo>
                    <a:pt x="126" y="491"/>
                    <a:pt x="21" y="385"/>
                    <a:pt x="21" y="256"/>
                  </a:cubicBezTo>
                  <a:cubicBezTo>
                    <a:pt x="21" y="127"/>
                    <a:pt x="126" y="21"/>
                    <a:pt x="256" y="21"/>
                  </a:cubicBezTo>
                  <a:moveTo>
                    <a:pt x="256" y="0"/>
                  </a:moveTo>
                  <a:cubicBezTo>
                    <a:pt x="114" y="0"/>
                    <a:pt x="0" y="115"/>
                    <a:pt x="0" y="256"/>
                  </a:cubicBezTo>
                  <a:cubicBezTo>
                    <a:pt x="0" y="397"/>
                    <a:pt x="114" y="512"/>
                    <a:pt x="256" y="512"/>
                  </a:cubicBezTo>
                  <a:cubicBezTo>
                    <a:pt x="397" y="512"/>
                    <a:pt x="512" y="397"/>
                    <a:pt x="512" y="256"/>
                  </a:cubicBezTo>
                  <a:cubicBezTo>
                    <a:pt x="512" y="115"/>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grpSp>
      <p:grpSp>
        <p:nvGrpSpPr>
          <p:cNvPr id="53" name="Group 153"/>
          <p:cNvGrpSpPr>
            <a:grpSpLocks noChangeAspect="1"/>
          </p:cNvGrpSpPr>
          <p:nvPr/>
        </p:nvGrpSpPr>
        <p:grpSpPr bwMode="auto">
          <a:xfrm>
            <a:off x="1176119" y="2794603"/>
            <a:ext cx="483425" cy="482008"/>
            <a:chOff x="3641" y="1708"/>
            <a:chExt cx="341" cy="340"/>
          </a:xfrm>
          <a:solidFill>
            <a:schemeClr val="bg1"/>
          </a:solidFill>
        </p:grpSpPr>
        <p:sp>
          <p:nvSpPr>
            <p:cNvPr id="54" name="Freeform 154"/>
            <p:cNvSpPr>
              <a:spLocks noEditPoints="1"/>
            </p:cNvSpPr>
            <p:nvPr/>
          </p:nvSpPr>
          <p:spPr bwMode="auto">
            <a:xfrm>
              <a:off x="3641" y="170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55" name="Freeform 155"/>
            <p:cNvSpPr>
              <a:spLocks noEditPoints="1"/>
            </p:cNvSpPr>
            <p:nvPr/>
          </p:nvSpPr>
          <p:spPr bwMode="auto">
            <a:xfrm>
              <a:off x="3762" y="1774"/>
              <a:ext cx="145" cy="210"/>
            </a:xfrm>
            <a:custGeom>
              <a:avLst/>
              <a:gdLst>
                <a:gd name="T0" fmla="*/ 110 w 219"/>
                <a:gd name="T1" fmla="*/ 316 h 316"/>
                <a:gd name="T2" fmla="*/ 100 w 219"/>
                <a:gd name="T3" fmla="*/ 309 h 316"/>
                <a:gd name="T4" fmla="*/ 73 w 219"/>
                <a:gd name="T5" fmla="*/ 245 h 316"/>
                <a:gd name="T6" fmla="*/ 18 w 219"/>
                <a:gd name="T7" fmla="*/ 296 h 316"/>
                <a:gd name="T8" fmla="*/ 6 w 219"/>
                <a:gd name="T9" fmla="*/ 298 h 316"/>
                <a:gd name="T10" fmla="*/ 0 w 219"/>
                <a:gd name="T11" fmla="*/ 288 h 316"/>
                <a:gd name="T12" fmla="*/ 0 w 219"/>
                <a:gd name="T13" fmla="*/ 11 h 316"/>
                <a:gd name="T14" fmla="*/ 7 w 219"/>
                <a:gd name="T15" fmla="*/ 1 h 316"/>
                <a:gd name="T16" fmla="*/ 18 w 219"/>
                <a:gd name="T17" fmla="*/ 4 h 316"/>
                <a:gd name="T18" fmla="*/ 215 w 219"/>
                <a:gd name="T19" fmla="*/ 199 h 316"/>
                <a:gd name="T20" fmla="*/ 218 w 219"/>
                <a:gd name="T21" fmla="*/ 211 h 316"/>
                <a:gd name="T22" fmla="*/ 208 w 219"/>
                <a:gd name="T23" fmla="*/ 217 h 316"/>
                <a:gd name="T24" fmla="*/ 132 w 219"/>
                <a:gd name="T25" fmla="*/ 220 h 316"/>
                <a:gd name="T26" fmla="*/ 159 w 219"/>
                <a:gd name="T27" fmla="*/ 285 h 316"/>
                <a:gd name="T28" fmla="*/ 159 w 219"/>
                <a:gd name="T29" fmla="*/ 293 h 316"/>
                <a:gd name="T30" fmla="*/ 153 w 219"/>
                <a:gd name="T31" fmla="*/ 298 h 316"/>
                <a:gd name="T32" fmla="*/ 114 w 219"/>
                <a:gd name="T33" fmla="*/ 315 h 316"/>
                <a:gd name="T34" fmla="*/ 110 w 219"/>
                <a:gd name="T35" fmla="*/ 316 h 316"/>
                <a:gd name="T36" fmla="*/ 77 w 219"/>
                <a:gd name="T37" fmla="*/ 216 h 316"/>
                <a:gd name="T38" fmla="*/ 79 w 219"/>
                <a:gd name="T39" fmla="*/ 216 h 316"/>
                <a:gd name="T40" fmla="*/ 87 w 219"/>
                <a:gd name="T41" fmla="*/ 222 h 316"/>
                <a:gd name="T42" fmla="*/ 116 w 219"/>
                <a:gd name="T43" fmla="*/ 291 h 316"/>
                <a:gd name="T44" fmla="*/ 135 w 219"/>
                <a:gd name="T45" fmla="*/ 283 h 316"/>
                <a:gd name="T46" fmla="*/ 107 w 219"/>
                <a:gd name="T47" fmla="*/ 214 h 316"/>
                <a:gd name="T48" fmla="*/ 108 w 219"/>
                <a:gd name="T49" fmla="*/ 204 h 316"/>
                <a:gd name="T50" fmla="*/ 116 w 219"/>
                <a:gd name="T51" fmla="*/ 199 h 316"/>
                <a:gd name="T52" fmla="*/ 183 w 219"/>
                <a:gd name="T53" fmla="*/ 197 h 316"/>
                <a:gd name="T54" fmla="*/ 22 w 219"/>
                <a:gd name="T55" fmla="*/ 37 h 316"/>
                <a:gd name="T56" fmla="*/ 21 w 219"/>
                <a:gd name="T57" fmla="*/ 264 h 316"/>
                <a:gd name="T58" fmla="*/ 70 w 219"/>
                <a:gd name="T59" fmla="*/ 218 h 316"/>
                <a:gd name="T60" fmla="*/ 77 w 219"/>
                <a:gd name="T61" fmla="*/ 2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316">
                  <a:moveTo>
                    <a:pt x="110" y="316"/>
                  </a:moveTo>
                  <a:cubicBezTo>
                    <a:pt x="106" y="316"/>
                    <a:pt x="102" y="313"/>
                    <a:pt x="100" y="309"/>
                  </a:cubicBezTo>
                  <a:cubicBezTo>
                    <a:pt x="73" y="245"/>
                    <a:pt x="73" y="245"/>
                    <a:pt x="73" y="245"/>
                  </a:cubicBezTo>
                  <a:cubicBezTo>
                    <a:pt x="18" y="296"/>
                    <a:pt x="18" y="296"/>
                    <a:pt x="18" y="296"/>
                  </a:cubicBezTo>
                  <a:cubicBezTo>
                    <a:pt x="15" y="299"/>
                    <a:pt x="10" y="300"/>
                    <a:pt x="6" y="298"/>
                  </a:cubicBezTo>
                  <a:cubicBezTo>
                    <a:pt x="3" y="297"/>
                    <a:pt x="0" y="293"/>
                    <a:pt x="0" y="288"/>
                  </a:cubicBezTo>
                  <a:cubicBezTo>
                    <a:pt x="0" y="11"/>
                    <a:pt x="0" y="11"/>
                    <a:pt x="0" y="11"/>
                  </a:cubicBezTo>
                  <a:cubicBezTo>
                    <a:pt x="0" y="7"/>
                    <a:pt x="3" y="3"/>
                    <a:pt x="7" y="1"/>
                  </a:cubicBezTo>
                  <a:cubicBezTo>
                    <a:pt x="11" y="0"/>
                    <a:pt x="15" y="1"/>
                    <a:pt x="18" y="4"/>
                  </a:cubicBezTo>
                  <a:cubicBezTo>
                    <a:pt x="215" y="199"/>
                    <a:pt x="215" y="199"/>
                    <a:pt x="215" y="199"/>
                  </a:cubicBezTo>
                  <a:cubicBezTo>
                    <a:pt x="218" y="202"/>
                    <a:pt x="219" y="207"/>
                    <a:pt x="218" y="211"/>
                  </a:cubicBezTo>
                  <a:cubicBezTo>
                    <a:pt x="216" y="215"/>
                    <a:pt x="212" y="217"/>
                    <a:pt x="208" y="217"/>
                  </a:cubicBezTo>
                  <a:cubicBezTo>
                    <a:pt x="132" y="220"/>
                    <a:pt x="132" y="220"/>
                    <a:pt x="132" y="220"/>
                  </a:cubicBezTo>
                  <a:cubicBezTo>
                    <a:pt x="159" y="285"/>
                    <a:pt x="159" y="285"/>
                    <a:pt x="159" y="285"/>
                  </a:cubicBezTo>
                  <a:cubicBezTo>
                    <a:pt x="160" y="287"/>
                    <a:pt x="160" y="290"/>
                    <a:pt x="159" y="293"/>
                  </a:cubicBezTo>
                  <a:cubicBezTo>
                    <a:pt x="158" y="295"/>
                    <a:pt x="156" y="297"/>
                    <a:pt x="153" y="298"/>
                  </a:cubicBezTo>
                  <a:cubicBezTo>
                    <a:pt x="114" y="315"/>
                    <a:pt x="114" y="315"/>
                    <a:pt x="114" y="315"/>
                  </a:cubicBezTo>
                  <a:cubicBezTo>
                    <a:pt x="113" y="315"/>
                    <a:pt x="111" y="316"/>
                    <a:pt x="110" y="316"/>
                  </a:cubicBezTo>
                  <a:close/>
                  <a:moveTo>
                    <a:pt x="77" y="216"/>
                  </a:moveTo>
                  <a:cubicBezTo>
                    <a:pt x="78" y="216"/>
                    <a:pt x="79" y="216"/>
                    <a:pt x="79" y="216"/>
                  </a:cubicBezTo>
                  <a:cubicBezTo>
                    <a:pt x="83" y="217"/>
                    <a:pt x="86" y="219"/>
                    <a:pt x="87" y="222"/>
                  </a:cubicBezTo>
                  <a:cubicBezTo>
                    <a:pt x="116" y="291"/>
                    <a:pt x="116" y="291"/>
                    <a:pt x="116" y="291"/>
                  </a:cubicBezTo>
                  <a:cubicBezTo>
                    <a:pt x="135" y="283"/>
                    <a:pt x="135" y="283"/>
                    <a:pt x="135" y="283"/>
                  </a:cubicBezTo>
                  <a:cubicBezTo>
                    <a:pt x="107" y="214"/>
                    <a:pt x="107" y="214"/>
                    <a:pt x="107" y="214"/>
                  </a:cubicBezTo>
                  <a:cubicBezTo>
                    <a:pt x="105" y="211"/>
                    <a:pt x="106" y="207"/>
                    <a:pt x="108" y="204"/>
                  </a:cubicBezTo>
                  <a:cubicBezTo>
                    <a:pt x="110" y="201"/>
                    <a:pt x="113" y="199"/>
                    <a:pt x="116" y="199"/>
                  </a:cubicBezTo>
                  <a:cubicBezTo>
                    <a:pt x="183" y="197"/>
                    <a:pt x="183" y="197"/>
                    <a:pt x="183" y="197"/>
                  </a:cubicBezTo>
                  <a:cubicBezTo>
                    <a:pt x="22" y="37"/>
                    <a:pt x="22" y="37"/>
                    <a:pt x="22" y="37"/>
                  </a:cubicBezTo>
                  <a:cubicBezTo>
                    <a:pt x="21" y="264"/>
                    <a:pt x="21" y="264"/>
                    <a:pt x="21" y="264"/>
                  </a:cubicBezTo>
                  <a:cubicBezTo>
                    <a:pt x="70" y="218"/>
                    <a:pt x="70" y="218"/>
                    <a:pt x="70" y="218"/>
                  </a:cubicBezTo>
                  <a:cubicBezTo>
                    <a:pt x="72" y="217"/>
                    <a:pt x="75" y="216"/>
                    <a:pt x="77"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4098096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947" y="253270"/>
            <a:ext cx="7886700" cy="994172"/>
          </a:xfrm>
        </p:spPr>
        <p:txBody>
          <a:bodyPr>
            <a:normAutofit/>
          </a:bodyPr>
          <a:lstStyle/>
          <a:p>
            <a:r>
              <a:rPr lang="en-CA" sz="2800" dirty="0">
                <a:solidFill>
                  <a:srgbClr val="E47623"/>
                </a:solidFill>
                <a:latin typeface="Century Gothic" panose="020B0502020202020204" pitchFamily="34" charset="0"/>
              </a:rPr>
              <a:t>How Is ISED Doing This?  </a:t>
            </a:r>
            <a:br>
              <a:rPr lang="en-CA" sz="2800" dirty="0">
                <a:solidFill>
                  <a:srgbClr val="E47623"/>
                </a:solidFill>
                <a:latin typeface="Century Gothic" panose="020B0502020202020204" pitchFamily="34" charset="0"/>
              </a:rPr>
            </a:br>
            <a:r>
              <a:rPr lang="en-CA" sz="2800" dirty="0">
                <a:solidFill>
                  <a:srgbClr val="E47623"/>
                </a:solidFill>
                <a:latin typeface="Century Gothic" panose="020B0502020202020204" pitchFamily="34" charset="0"/>
              </a:rPr>
              <a:t>ISEDs Digital Playbook</a:t>
            </a:r>
          </a:p>
        </p:txBody>
      </p:sp>
      <p:graphicFrame>
        <p:nvGraphicFramePr>
          <p:cNvPr id="7" name="Diagram 6"/>
          <p:cNvGraphicFramePr/>
          <p:nvPr>
            <p:extLst>
              <p:ext uri="{D42A27DB-BD31-4B8C-83A1-F6EECF244321}">
                <p14:modId xmlns:p14="http://schemas.microsoft.com/office/powerpoint/2010/main" val="95532001"/>
              </p:ext>
            </p:extLst>
          </p:nvPr>
        </p:nvGraphicFramePr>
        <p:xfrm>
          <a:off x="3522856" y="65315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6228920" y="3155713"/>
            <a:ext cx="704039" cy="338554"/>
          </a:xfrm>
          <a:prstGeom prst="rect">
            <a:avLst/>
          </a:prstGeom>
          <a:noFill/>
        </p:spPr>
        <p:txBody>
          <a:bodyPr wrap="none" rtlCol="0">
            <a:spAutoFit/>
          </a:bodyPr>
          <a:lstStyle/>
          <a:p>
            <a:r>
              <a:rPr lang="en-CA" sz="1600" b="1" dirty="0">
                <a:solidFill>
                  <a:srgbClr val="5B9BD5"/>
                </a:solidFill>
                <a:latin typeface="Century Gothic" panose="020B0502020202020204" pitchFamily="34" charset="0"/>
              </a:rPr>
              <a:t>Agile</a:t>
            </a:r>
            <a:endParaRPr lang="en-CA" sz="1600" dirty="0"/>
          </a:p>
        </p:txBody>
      </p:sp>
      <p:grpSp>
        <p:nvGrpSpPr>
          <p:cNvPr id="8" name="Group 7"/>
          <p:cNvGrpSpPr/>
          <p:nvPr/>
        </p:nvGrpSpPr>
        <p:grpSpPr>
          <a:xfrm>
            <a:off x="415270" y="1541021"/>
            <a:ext cx="4807592" cy="2846590"/>
            <a:chOff x="515909" y="1625716"/>
            <a:chExt cx="6410122" cy="3795450"/>
          </a:xfrm>
        </p:grpSpPr>
        <p:grpSp>
          <p:nvGrpSpPr>
            <p:cNvPr id="9" name="Group 39"/>
            <p:cNvGrpSpPr>
              <a:grpSpLocks noChangeAspect="1"/>
            </p:cNvGrpSpPr>
            <p:nvPr/>
          </p:nvGrpSpPr>
          <p:grpSpPr bwMode="auto">
            <a:xfrm>
              <a:off x="822474" y="2147801"/>
              <a:ext cx="428962" cy="428962"/>
              <a:chOff x="3987" y="1509"/>
              <a:chExt cx="340" cy="340"/>
            </a:xfrm>
            <a:solidFill>
              <a:schemeClr val="tx1"/>
            </a:solidFill>
          </p:grpSpPr>
          <p:sp>
            <p:nvSpPr>
              <p:cNvPr id="31" name="Freeform 40"/>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32" name="Freeform 41"/>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grpSp>
        <p:grpSp>
          <p:nvGrpSpPr>
            <p:cNvPr id="10" name="Group 489"/>
            <p:cNvGrpSpPr>
              <a:grpSpLocks noChangeAspect="1"/>
            </p:cNvGrpSpPr>
            <p:nvPr/>
          </p:nvGrpSpPr>
          <p:grpSpPr bwMode="auto">
            <a:xfrm>
              <a:off x="814917" y="2678709"/>
              <a:ext cx="436519" cy="436519"/>
              <a:chOff x="2920" y="2264"/>
              <a:chExt cx="340" cy="340"/>
            </a:xfrm>
            <a:solidFill>
              <a:schemeClr val="tx1"/>
            </a:solidFill>
          </p:grpSpPr>
          <p:sp>
            <p:nvSpPr>
              <p:cNvPr id="28" name="Freeform 490"/>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29" name="Freeform 491"/>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30" name="Freeform 492"/>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grpSp>
        <p:grpSp>
          <p:nvGrpSpPr>
            <p:cNvPr id="11" name="Group 318"/>
            <p:cNvGrpSpPr>
              <a:grpSpLocks noChangeAspect="1"/>
            </p:cNvGrpSpPr>
            <p:nvPr/>
          </p:nvGrpSpPr>
          <p:grpSpPr bwMode="auto">
            <a:xfrm>
              <a:off x="822474" y="3232340"/>
              <a:ext cx="432631" cy="432631"/>
              <a:chOff x="5850" y="1203"/>
              <a:chExt cx="340" cy="340"/>
            </a:xfrm>
            <a:solidFill>
              <a:schemeClr val="tx1"/>
            </a:solidFill>
          </p:grpSpPr>
          <p:sp>
            <p:nvSpPr>
              <p:cNvPr id="26" name="Freeform 319"/>
              <p:cNvSpPr>
                <a:spLocks noEditPoints="1"/>
              </p:cNvSpPr>
              <p:nvPr/>
            </p:nvSpPr>
            <p:spPr bwMode="auto">
              <a:xfrm>
                <a:off x="5850" y="120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27" name="Freeform 320"/>
              <p:cNvSpPr>
                <a:spLocks noEditPoints="1"/>
              </p:cNvSpPr>
              <p:nvPr/>
            </p:nvSpPr>
            <p:spPr bwMode="auto">
              <a:xfrm>
                <a:off x="5958" y="1265"/>
                <a:ext cx="137" cy="207"/>
              </a:xfrm>
              <a:custGeom>
                <a:avLst/>
                <a:gdLst>
                  <a:gd name="T0" fmla="*/ 199 w 207"/>
                  <a:gd name="T1" fmla="*/ 40 h 311"/>
                  <a:gd name="T2" fmla="*/ 99 w 207"/>
                  <a:gd name="T3" fmla="*/ 2 h 311"/>
                  <a:gd name="T4" fmla="*/ 85 w 207"/>
                  <a:gd name="T5" fmla="*/ 8 h 311"/>
                  <a:gd name="T6" fmla="*/ 78 w 207"/>
                  <a:gd name="T7" fmla="*/ 28 h 311"/>
                  <a:gd name="T8" fmla="*/ 78 w 207"/>
                  <a:gd name="T9" fmla="*/ 37 h 311"/>
                  <a:gd name="T10" fmla="*/ 82 w 207"/>
                  <a:gd name="T11" fmla="*/ 46 h 311"/>
                  <a:gd name="T12" fmla="*/ 52 w 207"/>
                  <a:gd name="T13" fmla="*/ 125 h 311"/>
                  <a:gd name="T14" fmla="*/ 26 w 207"/>
                  <a:gd name="T15" fmla="*/ 124 h 311"/>
                  <a:gd name="T16" fmla="*/ 16 w 207"/>
                  <a:gd name="T17" fmla="*/ 130 h 311"/>
                  <a:gd name="T18" fmla="*/ 1 w 207"/>
                  <a:gd name="T19" fmla="*/ 170 h 311"/>
                  <a:gd name="T20" fmla="*/ 1 w 207"/>
                  <a:gd name="T21" fmla="*/ 178 h 311"/>
                  <a:gd name="T22" fmla="*/ 7 w 207"/>
                  <a:gd name="T23" fmla="*/ 184 h 311"/>
                  <a:gd name="T24" fmla="*/ 67 w 207"/>
                  <a:gd name="T25" fmla="*/ 207 h 311"/>
                  <a:gd name="T26" fmla="*/ 32 w 207"/>
                  <a:gd name="T27" fmla="*/ 297 h 311"/>
                  <a:gd name="T28" fmla="*/ 38 w 207"/>
                  <a:gd name="T29" fmla="*/ 310 h 311"/>
                  <a:gd name="T30" fmla="*/ 42 w 207"/>
                  <a:gd name="T31" fmla="*/ 311 h 311"/>
                  <a:gd name="T32" fmla="*/ 52 w 207"/>
                  <a:gd name="T33" fmla="*/ 304 h 311"/>
                  <a:gd name="T34" fmla="*/ 86 w 207"/>
                  <a:gd name="T35" fmla="*/ 214 h 311"/>
                  <a:gd name="T36" fmla="*/ 146 w 207"/>
                  <a:gd name="T37" fmla="*/ 237 h 311"/>
                  <a:gd name="T38" fmla="*/ 150 w 207"/>
                  <a:gd name="T39" fmla="*/ 238 h 311"/>
                  <a:gd name="T40" fmla="*/ 160 w 207"/>
                  <a:gd name="T41" fmla="*/ 231 h 311"/>
                  <a:gd name="T42" fmla="*/ 175 w 207"/>
                  <a:gd name="T43" fmla="*/ 191 h 311"/>
                  <a:gd name="T44" fmla="*/ 172 w 207"/>
                  <a:gd name="T45" fmla="*/ 179 h 311"/>
                  <a:gd name="T46" fmla="*/ 152 w 207"/>
                  <a:gd name="T47" fmla="*/ 163 h 311"/>
                  <a:gd name="T48" fmla="*/ 182 w 207"/>
                  <a:gd name="T49" fmla="*/ 84 h 311"/>
                  <a:gd name="T50" fmla="*/ 192 w 207"/>
                  <a:gd name="T51" fmla="*/ 80 h 311"/>
                  <a:gd name="T52" fmla="*/ 197 w 207"/>
                  <a:gd name="T53" fmla="*/ 74 h 311"/>
                  <a:gd name="T54" fmla="*/ 205 w 207"/>
                  <a:gd name="T55" fmla="*/ 54 h 311"/>
                  <a:gd name="T56" fmla="*/ 199 w 207"/>
                  <a:gd name="T57" fmla="*/ 40 h 311"/>
                  <a:gd name="T58" fmla="*/ 179 w 207"/>
                  <a:gd name="T59" fmla="*/ 62 h 311"/>
                  <a:gd name="T60" fmla="*/ 169 w 207"/>
                  <a:gd name="T61" fmla="*/ 67 h 311"/>
                  <a:gd name="T62" fmla="*/ 164 w 207"/>
                  <a:gd name="T63" fmla="*/ 73 h 311"/>
                  <a:gd name="T64" fmla="*/ 129 w 207"/>
                  <a:gd name="T65" fmla="*/ 162 h 311"/>
                  <a:gd name="T66" fmla="*/ 132 w 207"/>
                  <a:gd name="T67" fmla="*/ 174 h 311"/>
                  <a:gd name="T68" fmla="*/ 153 w 207"/>
                  <a:gd name="T69" fmla="*/ 191 h 311"/>
                  <a:gd name="T70" fmla="*/ 144 w 207"/>
                  <a:gd name="T71" fmla="*/ 214 h 311"/>
                  <a:gd name="T72" fmla="*/ 24 w 207"/>
                  <a:gd name="T73" fmla="*/ 168 h 311"/>
                  <a:gd name="T74" fmla="*/ 33 w 207"/>
                  <a:gd name="T75" fmla="*/ 145 h 311"/>
                  <a:gd name="T76" fmla="*/ 59 w 207"/>
                  <a:gd name="T77" fmla="*/ 146 h 311"/>
                  <a:gd name="T78" fmla="*/ 70 w 207"/>
                  <a:gd name="T79" fmla="*/ 139 h 311"/>
                  <a:gd name="T80" fmla="*/ 104 w 207"/>
                  <a:gd name="T81" fmla="*/ 50 h 311"/>
                  <a:gd name="T82" fmla="*/ 104 w 207"/>
                  <a:gd name="T83" fmla="*/ 42 h 311"/>
                  <a:gd name="T84" fmla="*/ 99 w 207"/>
                  <a:gd name="T85" fmla="*/ 32 h 311"/>
                  <a:gd name="T86" fmla="*/ 102 w 207"/>
                  <a:gd name="T87" fmla="*/ 26 h 311"/>
                  <a:gd name="T88" fmla="*/ 181 w 207"/>
                  <a:gd name="T89" fmla="*/ 57 h 311"/>
                  <a:gd name="T90" fmla="*/ 179 w 207"/>
                  <a:gd name="T91" fmla="*/ 6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7" h="311">
                    <a:moveTo>
                      <a:pt x="199" y="40"/>
                    </a:moveTo>
                    <a:cubicBezTo>
                      <a:pt x="99" y="2"/>
                      <a:pt x="99" y="2"/>
                      <a:pt x="99" y="2"/>
                    </a:cubicBezTo>
                    <a:cubicBezTo>
                      <a:pt x="94" y="0"/>
                      <a:pt x="88" y="3"/>
                      <a:pt x="85" y="8"/>
                    </a:cubicBezTo>
                    <a:cubicBezTo>
                      <a:pt x="78" y="28"/>
                      <a:pt x="78" y="28"/>
                      <a:pt x="78" y="28"/>
                    </a:cubicBezTo>
                    <a:cubicBezTo>
                      <a:pt x="77" y="31"/>
                      <a:pt x="77" y="34"/>
                      <a:pt x="78" y="37"/>
                    </a:cubicBezTo>
                    <a:cubicBezTo>
                      <a:pt x="82" y="46"/>
                      <a:pt x="82" y="46"/>
                      <a:pt x="82" y="46"/>
                    </a:cubicBezTo>
                    <a:cubicBezTo>
                      <a:pt x="52" y="125"/>
                      <a:pt x="52" y="125"/>
                      <a:pt x="52" y="125"/>
                    </a:cubicBezTo>
                    <a:cubicBezTo>
                      <a:pt x="26" y="124"/>
                      <a:pt x="26" y="124"/>
                      <a:pt x="26" y="124"/>
                    </a:cubicBezTo>
                    <a:cubicBezTo>
                      <a:pt x="22" y="123"/>
                      <a:pt x="18" y="126"/>
                      <a:pt x="16" y="130"/>
                    </a:cubicBezTo>
                    <a:cubicBezTo>
                      <a:pt x="1" y="170"/>
                      <a:pt x="1" y="170"/>
                      <a:pt x="1" y="170"/>
                    </a:cubicBezTo>
                    <a:cubicBezTo>
                      <a:pt x="0" y="173"/>
                      <a:pt x="0" y="176"/>
                      <a:pt x="1" y="178"/>
                    </a:cubicBezTo>
                    <a:cubicBezTo>
                      <a:pt x="2" y="181"/>
                      <a:pt x="4" y="183"/>
                      <a:pt x="7" y="184"/>
                    </a:cubicBezTo>
                    <a:cubicBezTo>
                      <a:pt x="67" y="207"/>
                      <a:pt x="67" y="207"/>
                      <a:pt x="67" y="207"/>
                    </a:cubicBezTo>
                    <a:cubicBezTo>
                      <a:pt x="32" y="297"/>
                      <a:pt x="32" y="297"/>
                      <a:pt x="32" y="297"/>
                    </a:cubicBezTo>
                    <a:cubicBezTo>
                      <a:pt x="30" y="302"/>
                      <a:pt x="33" y="308"/>
                      <a:pt x="38" y="310"/>
                    </a:cubicBezTo>
                    <a:cubicBezTo>
                      <a:pt x="40" y="311"/>
                      <a:pt x="41" y="311"/>
                      <a:pt x="42" y="311"/>
                    </a:cubicBezTo>
                    <a:cubicBezTo>
                      <a:pt x="46" y="311"/>
                      <a:pt x="50" y="308"/>
                      <a:pt x="52" y="304"/>
                    </a:cubicBezTo>
                    <a:cubicBezTo>
                      <a:pt x="86" y="214"/>
                      <a:pt x="86" y="214"/>
                      <a:pt x="86" y="214"/>
                    </a:cubicBezTo>
                    <a:cubicBezTo>
                      <a:pt x="146" y="237"/>
                      <a:pt x="146" y="237"/>
                      <a:pt x="146" y="237"/>
                    </a:cubicBezTo>
                    <a:cubicBezTo>
                      <a:pt x="147" y="238"/>
                      <a:pt x="149" y="238"/>
                      <a:pt x="150" y="238"/>
                    </a:cubicBezTo>
                    <a:cubicBezTo>
                      <a:pt x="154" y="238"/>
                      <a:pt x="158" y="235"/>
                      <a:pt x="160" y="231"/>
                    </a:cubicBezTo>
                    <a:cubicBezTo>
                      <a:pt x="175" y="191"/>
                      <a:pt x="175" y="191"/>
                      <a:pt x="175" y="191"/>
                    </a:cubicBezTo>
                    <a:cubicBezTo>
                      <a:pt x="177" y="187"/>
                      <a:pt x="176" y="182"/>
                      <a:pt x="172" y="179"/>
                    </a:cubicBezTo>
                    <a:cubicBezTo>
                      <a:pt x="152" y="163"/>
                      <a:pt x="152" y="163"/>
                      <a:pt x="152" y="163"/>
                    </a:cubicBezTo>
                    <a:cubicBezTo>
                      <a:pt x="182" y="84"/>
                      <a:pt x="182" y="84"/>
                      <a:pt x="182" y="84"/>
                    </a:cubicBezTo>
                    <a:cubicBezTo>
                      <a:pt x="192" y="80"/>
                      <a:pt x="192" y="80"/>
                      <a:pt x="192" y="80"/>
                    </a:cubicBezTo>
                    <a:cubicBezTo>
                      <a:pt x="194" y="79"/>
                      <a:pt x="196" y="77"/>
                      <a:pt x="197" y="74"/>
                    </a:cubicBezTo>
                    <a:cubicBezTo>
                      <a:pt x="205" y="54"/>
                      <a:pt x="205" y="54"/>
                      <a:pt x="205" y="54"/>
                    </a:cubicBezTo>
                    <a:cubicBezTo>
                      <a:pt x="207" y="49"/>
                      <a:pt x="204" y="43"/>
                      <a:pt x="199" y="40"/>
                    </a:cubicBezTo>
                    <a:close/>
                    <a:moveTo>
                      <a:pt x="179" y="62"/>
                    </a:moveTo>
                    <a:cubicBezTo>
                      <a:pt x="169" y="67"/>
                      <a:pt x="169" y="67"/>
                      <a:pt x="169" y="67"/>
                    </a:cubicBezTo>
                    <a:cubicBezTo>
                      <a:pt x="167" y="68"/>
                      <a:pt x="165" y="70"/>
                      <a:pt x="164" y="73"/>
                    </a:cubicBezTo>
                    <a:cubicBezTo>
                      <a:pt x="129" y="162"/>
                      <a:pt x="129" y="162"/>
                      <a:pt x="129" y="162"/>
                    </a:cubicBezTo>
                    <a:cubicBezTo>
                      <a:pt x="128" y="167"/>
                      <a:pt x="129" y="172"/>
                      <a:pt x="132" y="174"/>
                    </a:cubicBezTo>
                    <a:cubicBezTo>
                      <a:pt x="153" y="191"/>
                      <a:pt x="153" y="191"/>
                      <a:pt x="153" y="191"/>
                    </a:cubicBezTo>
                    <a:cubicBezTo>
                      <a:pt x="144" y="214"/>
                      <a:pt x="144" y="214"/>
                      <a:pt x="144" y="214"/>
                    </a:cubicBezTo>
                    <a:cubicBezTo>
                      <a:pt x="24" y="168"/>
                      <a:pt x="24" y="168"/>
                      <a:pt x="24" y="168"/>
                    </a:cubicBezTo>
                    <a:cubicBezTo>
                      <a:pt x="33" y="145"/>
                      <a:pt x="33" y="145"/>
                      <a:pt x="33" y="145"/>
                    </a:cubicBezTo>
                    <a:cubicBezTo>
                      <a:pt x="59" y="146"/>
                      <a:pt x="59" y="146"/>
                      <a:pt x="59" y="146"/>
                    </a:cubicBezTo>
                    <a:cubicBezTo>
                      <a:pt x="64" y="147"/>
                      <a:pt x="68" y="144"/>
                      <a:pt x="70" y="139"/>
                    </a:cubicBezTo>
                    <a:cubicBezTo>
                      <a:pt x="104" y="50"/>
                      <a:pt x="104" y="50"/>
                      <a:pt x="104" y="50"/>
                    </a:cubicBezTo>
                    <a:cubicBezTo>
                      <a:pt x="105" y="47"/>
                      <a:pt x="105" y="44"/>
                      <a:pt x="104" y="42"/>
                    </a:cubicBezTo>
                    <a:cubicBezTo>
                      <a:pt x="99" y="32"/>
                      <a:pt x="99" y="32"/>
                      <a:pt x="99" y="32"/>
                    </a:cubicBezTo>
                    <a:cubicBezTo>
                      <a:pt x="102" y="26"/>
                      <a:pt x="102" y="26"/>
                      <a:pt x="102" y="26"/>
                    </a:cubicBezTo>
                    <a:cubicBezTo>
                      <a:pt x="181" y="57"/>
                      <a:pt x="181" y="57"/>
                      <a:pt x="181" y="57"/>
                    </a:cubicBezTo>
                    <a:lnTo>
                      <a:pt x="179"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grpSp>
        <p:grpSp>
          <p:nvGrpSpPr>
            <p:cNvPr id="12" name="Group 62"/>
            <p:cNvGrpSpPr>
              <a:grpSpLocks noChangeAspect="1"/>
            </p:cNvGrpSpPr>
            <p:nvPr/>
          </p:nvGrpSpPr>
          <p:grpSpPr bwMode="auto">
            <a:xfrm>
              <a:off x="814917" y="4335541"/>
              <a:ext cx="433904" cy="432631"/>
              <a:chOff x="5096" y="917"/>
              <a:chExt cx="341" cy="340"/>
            </a:xfrm>
            <a:solidFill>
              <a:schemeClr val="tx1"/>
            </a:solidFill>
          </p:grpSpPr>
          <p:sp>
            <p:nvSpPr>
              <p:cNvPr id="23" name="Freeform 63"/>
              <p:cNvSpPr>
                <a:spLocks noEditPoints="1"/>
              </p:cNvSpPr>
              <p:nvPr/>
            </p:nvSpPr>
            <p:spPr bwMode="auto">
              <a:xfrm>
                <a:off x="5096" y="917"/>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24" name="Freeform 64"/>
              <p:cNvSpPr>
                <a:spLocks noEditPoints="1"/>
              </p:cNvSpPr>
              <p:nvPr/>
            </p:nvSpPr>
            <p:spPr bwMode="auto">
              <a:xfrm>
                <a:off x="5160" y="1044"/>
                <a:ext cx="213" cy="85"/>
              </a:xfrm>
              <a:custGeom>
                <a:avLst/>
                <a:gdLst>
                  <a:gd name="T0" fmla="*/ 309 w 320"/>
                  <a:gd name="T1" fmla="*/ 53 h 128"/>
                  <a:gd name="T2" fmla="*/ 308 w 320"/>
                  <a:gd name="T3" fmla="*/ 53 h 128"/>
                  <a:gd name="T4" fmla="*/ 245 w 320"/>
                  <a:gd name="T5" fmla="*/ 0 h 128"/>
                  <a:gd name="T6" fmla="*/ 183 w 320"/>
                  <a:gd name="T7" fmla="*/ 48 h 128"/>
                  <a:gd name="T8" fmla="*/ 160 w 320"/>
                  <a:gd name="T9" fmla="*/ 42 h 128"/>
                  <a:gd name="T10" fmla="*/ 136 w 320"/>
                  <a:gd name="T11" fmla="*/ 48 h 128"/>
                  <a:gd name="T12" fmla="*/ 74 w 320"/>
                  <a:gd name="T13" fmla="*/ 0 h 128"/>
                  <a:gd name="T14" fmla="*/ 11 w 320"/>
                  <a:gd name="T15" fmla="*/ 53 h 128"/>
                  <a:gd name="T16" fmla="*/ 10 w 320"/>
                  <a:gd name="T17" fmla="*/ 53 h 128"/>
                  <a:gd name="T18" fmla="*/ 0 w 320"/>
                  <a:gd name="T19" fmla="*/ 64 h 128"/>
                  <a:gd name="T20" fmla="*/ 10 w 320"/>
                  <a:gd name="T21" fmla="*/ 74 h 128"/>
                  <a:gd name="T22" fmla="*/ 11 w 320"/>
                  <a:gd name="T23" fmla="*/ 74 h 128"/>
                  <a:gd name="T24" fmla="*/ 74 w 320"/>
                  <a:gd name="T25" fmla="*/ 128 h 128"/>
                  <a:gd name="T26" fmla="*/ 138 w 320"/>
                  <a:gd name="T27" fmla="*/ 73 h 128"/>
                  <a:gd name="T28" fmla="*/ 160 w 320"/>
                  <a:gd name="T29" fmla="*/ 64 h 128"/>
                  <a:gd name="T30" fmla="*/ 182 w 320"/>
                  <a:gd name="T31" fmla="*/ 73 h 128"/>
                  <a:gd name="T32" fmla="*/ 245 w 320"/>
                  <a:gd name="T33" fmla="*/ 128 h 128"/>
                  <a:gd name="T34" fmla="*/ 308 w 320"/>
                  <a:gd name="T35" fmla="*/ 74 h 128"/>
                  <a:gd name="T36" fmla="*/ 309 w 320"/>
                  <a:gd name="T37" fmla="*/ 74 h 128"/>
                  <a:gd name="T38" fmla="*/ 320 w 320"/>
                  <a:gd name="T39" fmla="*/ 64 h 128"/>
                  <a:gd name="T40" fmla="*/ 309 w 320"/>
                  <a:gd name="T41" fmla="*/ 53 h 128"/>
                  <a:gd name="T42" fmla="*/ 74 w 320"/>
                  <a:gd name="T43" fmla="*/ 106 h 128"/>
                  <a:gd name="T44" fmla="*/ 32 w 320"/>
                  <a:gd name="T45" fmla="*/ 64 h 128"/>
                  <a:gd name="T46" fmla="*/ 74 w 320"/>
                  <a:gd name="T47" fmla="*/ 21 h 128"/>
                  <a:gd name="T48" fmla="*/ 117 w 320"/>
                  <a:gd name="T49" fmla="*/ 64 h 128"/>
                  <a:gd name="T50" fmla="*/ 74 w 320"/>
                  <a:gd name="T51" fmla="*/ 106 h 128"/>
                  <a:gd name="T52" fmla="*/ 245 w 320"/>
                  <a:gd name="T53" fmla="*/ 106 h 128"/>
                  <a:gd name="T54" fmla="*/ 202 w 320"/>
                  <a:gd name="T55" fmla="*/ 64 h 128"/>
                  <a:gd name="T56" fmla="*/ 245 w 320"/>
                  <a:gd name="T57" fmla="*/ 21 h 128"/>
                  <a:gd name="T58" fmla="*/ 288 w 320"/>
                  <a:gd name="T59" fmla="*/ 64 h 128"/>
                  <a:gd name="T60" fmla="*/ 245 w 320"/>
                  <a:gd name="T6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0" h="128">
                    <a:moveTo>
                      <a:pt x="309" y="53"/>
                    </a:moveTo>
                    <a:cubicBezTo>
                      <a:pt x="308" y="53"/>
                      <a:pt x="308" y="53"/>
                      <a:pt x="308" y="53"/>
                    </a:cubicBezTo>
                    <a:cubicBezTo>
                      <a:pt x="303" y="23"/>
                      <a:pt x="277" y="0"/>
                      <a:pt x="245" y="0"/>
                    </a:cubicBezTo>
                    <a:cubicBezTo>
                      <a:pt x="215" y="0"/>
                      <a:pt x="190" y="20"/>
                      <a:pt x="183" y="48"/>
                    </a:cubicBezTo>
                    <a:cubicBezTo>
                      <a:pt x="176" y="44"/>
                      <a:pt x="168" y="42"/>
                      <a:pt x="160" y="42"/>
                    </a:cubicBezTo>
                    <a:cubicBezTo>
                      <a:pt x="151" y="42"/>
                      <a:pt x="143" y="44"/>
                      <a:pt x="136" y="48"/>
                    </a:cubicBezTo>
                    <a:cubicBezTo>
                      <a:pt x="129" y="20"/>
                      <a:pt x="104" y="0"/>
                      <a:pt x="74" y="0"/>
                    </a:cubicBezTo>
                    <a:cubicBezTo>
                      <a:pt x="43" y="0"/>
                      <a:pt x="16" y="23"/>
                      <a:pt x="11" y="53"/>
                    </a:cubicBezTo>
                    <a:cubicBezTo>
                      <a:pt x="10" y="53"/>
                      <a:pt x="10" y="53"/>
                      <a:pt x="10" y="53"/>
                    </a:cubicBezTo>
                    <a:cubicBezTo>
                      <a:pt x="4" y="53"/>
                      <a:pt x="0" y="58"/>
                      <a:pt x="0" y="64"/>
                    </a:cubicBezTo>
                    <a:cubicBezTo>
                      <a:pt x="0" y="70"/>
                      <a:pt x="4" y="74"/>
                      <a:pt x="10" y="74"/>
                    </a:cubicBezTo>
                    <a:cubicBezTo>
                      <a:pt x="11" y="74"/>
                      <a:pt x="11" y="74"/>
                      <a:pt x="11" y="74"/>
                    </a:cubicBezTo>
                    <a:cubicBezTo>
                      <a:pt x="16" y="105"/>
                      <a:pt x="43" y="128"/>
                      <a:pt x="74" y="128"/>
                    </a:cubicBezTo>
                    <a:cubicBezTo>
                      <a:pt x="107" y="128"/>
                      <a:pt x="133" y="104"/>
                      <a:pt x="138" y="73"/>
                    </a:cubicBezTo>
                    <a:cubicBezTo>
                      <a:pt x="144" y="67"/>
                      <a:pt x="151" y="64"/>
                      <a:pt x="160" y="64"/>
                    </a:cubicBezTo>
                    <a:cubicBezTo>
                      <a:pt x="168" y="64"/>
                      <a:pt x="176" y="67"/>
                      <a:pt x="182" y="73"/>
                    </a:cubicBezTo>
                    <a:cubicBezTo>
                      <a:pt x="186" y="104"/>
                      <a:pt x="213" y="128"/>
                      <a:pt x="245" y="128"/>
                    </a:cubicBezTo>
                    <a:cubicBezTo>
                      <a:pt x="277" y="128"/>
                      <a:pt x="303" y="105"/>
                      <a:pt x="308" y="74"/>
                    </a:cubicBezTo>
                    <a:cubicBezTo>
                      <a:pt x="309" y="74"/>
                      <a:pt x="309" y="74"/>
                      <a:pt x="309" y="74"/>
                    </a:cubicBezTo>
                    <a:cubicBezTo>
                      <a:pt x="315" y="74"/>
                      <a:pt x="320" y="70"/>
                      <a:pt x="320" y="64"/>
                    </a:cubicBezTo>
                    <a:cubicBezTo>
                      <a:pt x="320" y="58"/>
                      <a:pt x="315" y="53"/>
                      <a:pt x="309" y="53"/>
                    </a:cubicBezTo>
                    <a:close/>
                    <a:moveTo>
                      <a:pt x="74" y="106"/>
                    </a:moveTo>
                    <a:cubicBezTo>
                      <a:pt x="51" y="106"/>
                      <a:pt x="32" y="87"/>
                      <a:pt x="32" y="64"/>
                    </a:cubicBezTo>
                    <a:cubicBezTo>
                      <a:pt x="32" y="40"/>
                      <a:pt x="51" y="21"/>
                      <a:pt x="74" y="21"/>
                    </a:cubicBezTo>
                    <a:cubicBezTo>
                      <a:pt x="98" y="21"/>
                      <a:pt x="117" y="40"/>
                      <a:pt x="117" y="64"/>
                    </a:cubicBezTo>
                    <a:cubicBezTo>
                      <a:pt x="117" y="87"/>
                      <a:pt x="98" y="106"/>
                      <a:pt x="74" y="106"/>
                    </a:cubicBezTo>
                    <a:close/>
                    <a:moveTo>
                      <a:pt x="245" y="106"/>
                    </a:moveTo>
                    <a:cubicBezTo>
                      <a:pt x="221" y="106"/>
                      <a:pt x="202" y="87"/>
                      <a:pt x="202" y="64"/>
                    </a:cubicBezTo>
                    <a:cubicBezTo>
                      <a:pt x="202" y="40"/>
                      <a:pt x="221" y="21"/>
                      <a:pt x="245" y="21"/>
                    </a:cubicBezTo>
                    <a:cubicBezTo>
                      <a:pt x="269" y="21"/>
                      <a:pt x="288" y="40"/>
                      <a:pt x="288" y="64"/>
                    </a:cubicBezTo>
                    <a:cubicBezTo>
                      <a:pt x="288" y="87"/>
                      <a:pt x="269" y="106"/>
                      <a:pt x="24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25" name="Freeform 65"/>
              <p:cNvSpPr>
                <a:spLocks noEditPoints="1"/>
              </p:cNvSpPr>
              <p:nvPr/>
            </p:nvSpPr>
            <p:spPr bwMode="auto">
              <a:xfrm>
                <a:off x="5096" y="917"/>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grpSp>
        <p:grpSp>
          <p:nvGrpSpPr>
            <p:cNvPr id="13" name="Group 541"/>
            <p:cNvGrpSpPr>
              <a:grpSpLocks noChangeAspect="1"/>
            </p:cNvGrpSpPr>
            <p:nvPr/>
          </p:nvGrpSpPr>
          <p:grpSpPr bwMode="auto">
            <a:xfrm>
              <a:off x="814917" y="3782083"/>
              <a:ext cx="431827" cy="431827"/>
              <a:chOff x="5326" y="2494"/>
              <a:chExt cx="340" cy="340"/>
            </a:xfrm>
            <a:solidFill>
              <a:schemeClr val="tx1"/>
            </a:solidFill>
          </p:grpSpPr>
          <p:sp>
            <p:nvSpPr>
              <p:cNvPr id="21" name="Freeform 542"/>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22" name="Freeform 543"/>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grpSp>
        <p:grpSp>
          <p:nvGrpSpPr>
            <p:cNvPr id="14" name="Group 834"/>
            <p:cNvGrpSpPr>
              <a:grpSpLocks noChangeAspect="1"/>
            </p:cNvGrpSpPr>
            <p:nvPr/>
          </p:nvGrpSpPr>
          <p:grpSpPr bwMode="auto">
            <a:xfrm>
              <a:off x="805283" y="4871485"/>
              <a:ext cx="441461" cy="441461"/>
              <a:chOff x="5977" y="3324"/>
              <a:chExt cx="340" cy="340"/>
            </a:xfrm>
            <a:solidFill>
              <a:schemeClr val="tx1"/>
            </a:solidFill>
          </p:grpSpPr>
          <p:sp>
            <p:nvSpPr>
              <p:cNvPr id="18" name="Freeform 835"/>
              <p:cNvSpPr>
                <a:spLocks noEditPoints="1"/>
              </p:cNvSpPr>
              <p:nvPr/>
            </p:nvSpPr>
            <p:spPr bwMode="auto">
              <a:xfrm>
                <a:off x="6041" y="3388"/>
                <a:ext cx="212" cy="212"/>
              </a:xfrm>
              <a:custGeom>
                <a:avLst/>
                <a:gdLst>
                  <a:gd name="T0" fmla="*/ 320 w 320"/>
                  <a:gd name="T1" fmla="*/ 160 h 320"/>
                  <a:gd name="T2" fmla="*/ 277 w 320"/>
                  <a:gd name="T3" fmla="*/ 149 h 320"/>
                  <a:gd name="T4" fmla="*/ 309 w 320"/>
                  <a:gd name="T5" fmla="*/ 128 h 320"/>
                  <a:gd name="T6" fmla="*/ 309 w 320"/>
                  <a:gd name="T7" fmla="*/ 106 h 320"/>
                  <a:gd name="T8" fmla="*/ 277 w 320"/>
                  <a:gd name="T9" fmla="*/ 53 h 320"/>
                  <a:gd name="T10" fmla="*/ 213 w 320"/>
                  <a:gd name="T11" fmla="*/ 42 h 320"/>
                  <a:gd name="T12" fmla="*/ 202 w 320"/>
                  <a:gd name="T13" fmla="*/ 0 h 320"/>
                  <a:gd name="T14" fmla="*/ 192 w 320"/>
                  <a:gd name="T15" fmla="*/ 42 h 320"/>
                  <a:gd name="T16" fmla="*/ 170 w 320"/>
                  <a:gd name="T17" fmla="*/ 10 h 320"/>
                  <a:gd name="T18" fmla="*/ 149 w 320"/>
                  <a:gd name="T19" fmla="*/ 10 h 320"/>
                  <a:gd name="T20" fmla="*/ 128 w 320"/>
                  <a:gd name="T21" fmla="*/ 42 h 320"/>
                  <a:gd name="T22" fmla="*/ 117 w 320"/>
                  <a:gd name="T23" fmla="*/ 0 h 320"/>
                  <a:gd name="T24" fmla="*/ 106 w 320"/>
                  <a:gd name="T25" fmla="*/ 42 h 320"/>
                  <a:gd name="T26" fmla="*/ 42 w 320"/>
                  <a:gd name="T27" fmla="*/ 53 h 320"/>
                  <a:gd name="T28" fmla="*/ 10 w 320"/>
                  <a:gd name="T29" fmla="*/ 106 h 320"/>
                  <a:gd name="T30" fmla="*/ 10 w 320"/>
                  <a:gd name="T31" fmla="*/ 128 h 320"/>
                  <a:gd name="T32" fmla="*/ 42 w 320"/>
                  <a:gd name="T33" fmla="*/ 149 h 320"/>
                  <a:gd name="T34" fmla="*/ 0 w 320"/>
                  <a:gd name="T35" fmla="*/ 160 h 320"/>
                  <a:gd name="T36" fmla="*/ 42 w 320"/>
                  <a:gd name="T37" fmla="*/ 170 h 320"/>
                  <a:gd name="T38" fmla="*/ 10 w 320"/>
                  <a:gd name="T39" fmla="*/ 192 h 320"/>
                  <a:gd name="T40" fmla="*/ 10 w 320"/>
                  <a:gd name="T41" fmla="*/ 213 h 320"/>
                  <a:gd name="T42" fmla="*/ 42 w 320"/>
                  <a:gd name="T43" fmla="*/ 266 h 320"/>
                  <a:gd name="T44" fmla="*/ 106 w 320"/>
                  <a:gd name="T45" fmla="*/ 277 h 320"/>
                  <a:gd name="T46" fmla="*/ 117 w 320"/>
                  <a:gd name="T47" fmla="*/ 320 h 320"/>
                  <a:gd name="T48" fmla="*/ 128 w 320"/>
                  <a:gd name="T49" fmla="*/ 277 h 320"/>
                  <a:gd name="T50" fmla="*/ 149 w 320"/>
                  <a:gd name="T51" fmla="*/ 309 h 320"/>
                  <a:gd name="T52" fmla="*/ 170 w 320"/>
                  <a:gd name="T53" fmla="*/ 309 h 320"/>
                  <a:gd name="T54" fmla="*/ 192 w 320"/>
                  <a:gd name="T55" fmla="*/ 277 h 320"/>
                  <a:gd name="T56" fmla="*/ 202 w 320"/>
                  <a:gd name="T57" fmla="*/ 320 h 320"/>
                  <a:gd name="T58" fmla="*/ 213 w 320"/>
                  <a:gd name="T59" fmla="*/ 277 h 320"/>
                  <a:gd name="T60" fmla="*/ 277 w 320"/>
                  <a:gd name="T61" fmla="*/ 266 h 320"/>
                  <a:gd name="T62" fmla="*/ 309 w 320"/>
                  <a:gd name="T63" fmla="*/ 213 h 320"/>
                  <a:gd name="T64" fmla="*/ 309 w 320"/>
                  <a:gd name="T65" fmla="*/ 192 h 320"/>
                  <a:gd name="T66" fmla="*/ 277 w 320"/>
                  <a:gd name="T67" fmla="*/ 170 h 320"/>
                  <a:gd name="T68" fmla="*/ 256 w 320"/>
                  <a:gd name="T69" fmla="*/ 256 h 320"/>
                  <a:gd name="T70" fmla="*/ 64 w 320"/>
                  <a:gd name="T71" fmla="*/ 64 h 320"/>
                  <a:gd name="T72" fmla="*/ 256 w 320"/>
                  <a:gd name="T7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0" h="320">
                    <a:moveTo>
                      <a:pt x="309" y="170"/>
                    </a:moveTo>
                    <a:cubicBezTo>
                      <a:pt x="315" y="170"/>
                      <a:pt x="320" y="166"/>
                      <a:pt x="320" y="160"/>
                    </a:cubicBezTo>
                    <a:cubicBezTo>
                      <a:pt x="320" y="154"/>
                      <a:pt x="315" y="149"/>
                      <a:pt x="309" y="149"/>
                    </a:cubicBezTo>
                    <a:cubicBezTo>
                      <a:pt x="277" y="149"/>
                      <a:pt x="277" y="149"/>
                      <a:pt x="277" y="149"/>
                    </a:cubicBezTo>
                    <a:cubicBezTo>
                      <a:pt x="277" y="128"/>
                      <a:pt x="277" y="128"/>
                      <a:pt x="277" y="128"/>
                    </a:cubicBezTo>
                    <a:cubicBezTo>
                      <a:pt x="309" y="128"/>
                      <a:pt x="309" y="128"/>
                      <a:pt x="309" y="128"/>
                    </a:cubicBezTo>
                    <a:cubicBezTo>
                      <a:pt x="315" y="128"/>
                      <a:pt x="320" y="123"/>
                      <a:pt x="320" y="117"/>
                    </a:cubicBezTo>
                    <a:cubicBezTo>
                      <a:pt x="320" y="111"/>
                      <a:pt x="315" y="106"/>
                      <a:pt x="309" y="106"/>
                    </a:cubicBezTo>
                    <a:cubicBezTo>
                      <a:pt x="277" y="106"/>
                      <a:pt x="277" y="106"/>
                      <a:pt x="277" y="106"/>
                    </a:cubicBezTo>
                    <a:cubicBezTo>
                      <a:pt x="277" y="53"/>
                      <a:pt x="277" y="53"/>
                      <a:pt x="277" y="53"/>
                    </a:cubicBezTo>
                    <a:cubicBezTo>
                      <a:pt x="277" y="47"/>
                      <a:pt x="272" y="42"/>
                      <a:pt x="266" y="42"/>
                    </a:cubicBezTo>
                    <a:cubicBezTo>
                      <a:pt x="213" y="42"/>
                      <a:pt x="213" y="42"/>
                      <a:pt x="213" y="42"/>
                    </a:cubicBezTo>
                    <a:cubicBezTo>
                      <a:pt x="213" y="10"/>
                      <a:pt x="213" y="10"/>
                      <a:pt x="213" y="10"/>
                    </a:cubicBezTo>
                    <a:cubicBezTo>
                      <a:pt x="213" y="4"/>
                      <a:pt x="208" y="0"/>
                      <a:pt x="202" y="0"/>
                    </a:cubicBezTo>
                    <a:cubicBezTo>
                      <a:pt x="196" y="0"/>
                      <a:pt x="192" y="4"/>
                      <a:pt x="192" y="10"/>
                    </a:cubicBezTo>
                    <a:cubicBezTo>
                      <a:pt x="192" y="42"/>
                      <a:pt x="192" y="42"/>
                      <a:pt x="192" y="42"/>
                    </a:cubicBezTo>
                    <a:cubicBezTo>
                      <a:pt x="170" y="42"/>
                      <a:pt x="170" y="42"/>
                      <a:pt x="170" y="42"/>
                    </a:cubicBezTo>
                    <a:cubicBezTo>
                      <a:pt x="170" y="10"/>
                      <a:pt x="170" y="10"/>
                      <a:pt x="170" y="10"/>
                    </a:cubicBezTo>
                    <a:cubicBezTo>
                      <a:pt x="170" y="4"/>
                      <a:pt x="166" y="0"/>
                      <a:pt x="160" y="0"/>
                    </a:cubicBezTo>
                    <a:cubicBezTo>
                      <a:pt x="154" y="0"/>
                      <a:pt x="149" y="4"/>
                      <a:pt x="149" y="10"/>
                    </a:cubicBezTo>
                    <a:cubicBezTo>
                      <a:pt x="149" y="42"/>
                      <a:pt x="149" y="42"/>
                      <a:pt x="149" y="42"/>
                    </a:cubicBezTo>
                    <a:cubicBezTo>
                      <a:pt x="128" y="42"/>
                      <a:pt x="128" y="42"/>
                      <a:pt x="128" y="42"/>
                    </a:cubicBezTo>
                    <a:cubicBezTo>
                      <a:pt x="128" y="10"/>
                      <a:pt x="128" y="10"/>
                      <a:pt x="128" y="10"/>
                    </a:cubicBezTo>
                    <a:cubicBezTo>
                      <a:pt x="128" y="4"/>
                      <a:pt x="123" y="0"/>
                      <a:pt x="117" y="0"/>
                    </a:cubicBezTo>
                    <a:cubicBezTo>
                      <a:pt x="111" y="0"/>
                      <a:pt x="106" y="4"/>
                      <a:pt x="106" y="10"/>
                    </a:cubicBezTo>
                    <a:cubicBezTo>
                      <a:pt x="106" y="42"/>
                      <a:pt x="106" y="42"/>
                      <a:pt x="106" y="42"/>
                    </a:cubicBezTo>
                    <a:cubicBezTo>
                      <a:pt x="53" y="42"/>
                      <a:pt x="53" y="42"/>
                      <a:pt x="53" y="42"/>
                    </a:cubicBezTo>
                    <a:cubicBezTo>
                      <a:pt x="47" y="42"/>
                      <a:pt x="42" y="47"/>
                      <a:pt x="42" y="53"/>
                    </a:cubicBezTo>
                    <a:cubicBezTo>
                      <a:pt x="42" y="106"/>
                      <a:pt x="42" y="106"/>
                      <a:pt x="42" y="106"/>
                    </a:cubicBezTo>
                    <a:cubicBezTo>
                      <a:pt x="10" y="106"/>
                      <a:pt x="10" y="106"/>
                      <a:pt x="10" y="106"/>
                    </a:cubicBezTo>
                    <a:cubicBezTo>
                      <a:pt x="4" y="106"/>
                      <a:pt x="0" y="111"/>
                      <a:pt x="0" y="117"/>
                    </a:cubicBezTo>
                    <a:cubicBezTo>
                      <a:pt x="0" y="123"/>
                      <a:pt x="4" y="128"/>
                      <a:pt x="10" y="128"/>
                    </a:cubicBezTo>
                    <a:cubicBezTo>
                      <a:pt x="42" y="128"/>
                      <a:pt x="42" y="128"/>
                      <a:pt x="42" y="128"/>
                    </a:cubicBezTo>
                    <a:cubicBezTo>
                      <a:pt x="42" y="149"/>
                      <a:pt x="42" y="149"/>
                      <a:pt x="42" y="149"/>
                    </a:cubicBezTo>
                    <a:cubicBezTo>
                      <a:pt x="10" y="149"/>
                      <a:pt x="10" y="149"/>
                      <a:pt x="10" y="149"/>
                    </a:cubicBezTo>
                    <a:cubicBezTo>
                      <a:pt x="4" y="149"/>
                      <a:pt x="0" y="154"/>
                      <a:pt x="0" y="160"/>
                    </a:cubicBezTo>
                    <a:cubicBezTo>
                      <a:pt x="0" y="166"/>
                      <a:pt x="4" y="170"/>
                      <a:pt x="10" y="170"/>
                    </a:cubicBezTo>
                    <a:cubicBezTo>
                      <a:pt x="42" y="170"/>
                      <a:pt x="42" y="170"/>
                      <a:pt x="42" y="170"/>
                    </a:cubicBezTo>
                    <a:cubicBezTo>
                      <a:pt x="42" y="192"/>
                      <a:pt x="42" y="192"/>
                      <a:pt x="42" y="192"/>
                    </a:cubicBezTo>
                    <a:cubicBezTo>
                      <a:pt x="10" y="192"/>
                      <a:pt x="10" y="192"/>
                      <a:pt x="10" y="192"/>
                    </a:cubicBezTo>
                    <a:cubicBezTo>
                      <a:pt x="4" y="192"/>
                      <a:pt x="0" y="196"/>
                      <a:pt x="0" y="202"/>
                    </a:cubicBezTo>
                    <a:cubicBezTo>
                      <a:pt x="0" y="208"/>
                      <a:pt x="4" y="213"/>
                      <a:pt x="10" y="213"/>
                    </a:cubicBezTo>
                    <a:cubicBezTo>
                      <a:pt x="42" y="213"/>
                      <a:pt x="42" y="213"/>
                      <a:pt x="42" y="213"/>
                    </a:cubicBezTo>
                    <a:cubicBezTo>
                      <a:pt x="42" y="266"/>
                      <a:pt x="42" y="266"/>
                      <a:pt x="42" y="266"/>
                    </a:cubicBezTo>
                    <a:cubicBezTo>
                      <a:pt x="42" y="272"/>
                      <a:pt x="47" y="277"/>
                      <a:pt x="53" y="277"/>
                    </a:cubicBezTo>
                    <a:cubicBezTo>
                      <a:pt x="106" y="277"/>
                      <a:pt x="106" y="277"/>
                      <a:pt x="106" y="277"/>
                    </a:cubicBezTo>
                    <a:cubicBezTo>
                      <a:pt x="106" y="309"/>
                      <a:pt x="106" y="309"/>
                      <a:pt x="106" y="309"/>
                    </a:cubicBezTo>
                    <a:cubicBezTo>
                      <a:pt x="106" y="315"/>
                      <a:pt x="111" y="320"/>
                      <a:pt x="117" y="320"/>
                    </a:cubicBezTo>
                    <a:cubicBezTo>
                      <a:pt x="123" y="320"/>
                      <a:pt x="128" y="315"/>
                      <a:pt x="128" y="309"/>
                    </a:cubicBezTo>
                    <a:cubicBezTo>
                      <a:pt x="128" y="277"/>
                      <a:pt x="128" y="277"/>
                      <a:pt x="128" y="277"/>
                    </a:cubicBezTo>
                    <a:cubicBezTo>
                      <a:pt x="149" y="277"/>
                      <a:pt x="149" y="277"/>
                      <a:pt x="149" y="277"/>
                    </a:cubicBezTo>
                    <a:cubicBezTo>
                      <a:pt x="149" y="309"/>
                      <a:pt x="149" y="309"/>
                      <a:pt x="149" y="309"/>
                    </a:cubicBezTo>
                    <a:cubicBezTo>
                      <a:pt x="149" y="315"/>
                      <a:pt x="154" y="320"/>
                      <a:pt x="160" y="320"/>
                    </a:cubicBezTo>
                    <a:cubicBezTo>
                      <a:pt x="166" y="320"/>
                      <a:pt x="170" y="315"/>
                      <a:pt x="170" y="309"/>
                    </a:cubicBezTo>
                    <a:cubicBezTo>
                      <a:pt x="170" y="277"/>
                      <a:pt x="170" y="277"/>
                      <a:pt x="170" y="277"/>
                    </a:cubicBezTo>
                    <a:cubicBezTo>
                      <a:pt x="192" y="277"/>
                      <a:pt x="192" y="277"/>
                      <a:pt x="192" y="277"/>
                    </a:cubicBezTo>
                    <a:cubicBezTo>
                      <a:pt x="192" y="309"/>
                      <a:pt x="192" y="309"/>
                      <a:pt x="192" y="309"/>
                    </a:cubicBezTo>
                    <a:cubicBezTo>
                      <a:pt x="192" y="315"/>
                      <a:pt x="196" y="320"/>
                      <a:pt x="202" y="320"/>
                    </a:cubicBezTo>
                    <a:cubicBezTo>
                      <a:pt x="208" y="320"/>
                      <a:pt x="213" y="315"/>
                      <a:pt x="213" y="309"/>
                    </a:cubicBezTo>
                    <a:cubicBezTo>
                      <a:pt x="213" y="277"/>
                      <a:pt x="213" y="277"/>
                      <a:pt x="213" y="277"/>
                    </a:cubicBezTo>
                    <a:cubicBezTo>
                      <a:pt x="266" y="277"/>
                      <a:pt x="266" y="277"/>
                      <a:pt x="266" y="277"/>
                    </a:cubicBezTo>
                    <a:cubicBezTo>
                      <a:pt x="272" y="277"/>
                      <a:pt x="277" y="272"/>
                      <a:pt x="277" y="266"/>
                    </a:cubicBezTo>
                    <a:cubicBezTo>
                      <a:pt x="277" y="213"/>
                      <a:pt x="277" y="213"/>
                      <a:pt x="277" y="213"/>
                    </a:cubicBezTo>
                    <a:cubicBezTo>
                      <a:pt x="309" y="213"/>
                      <a:pt x="309" y="213"/>
                      <a:pt x="309" y="213"/>
                    </a:cubicBezTo>
                    <a:cubicBezTo>
                      <a:pt x="315" y="213"/>
                      <a:pt x="320" y="208"/>
                      <a:pt x="320" y="202"/>
                    </a:cubicBezTo>
                    <a:cubicBezTo>
                      <a:pt x="320" y="196"/>
                      <a:pt x="315" y="192"/>
                      <a:pt x="309" y="192"/>
                    </a:cubicBezTo>
                    <a:cubicBezTo>
                      <a:pt x="277" y="192"/>
                      <a:pt x="277" y="192"/>
                      <a:pt x="277" y="192"/>
                    </a:cubicBezTo>
                    <a:cubicBezTo>
                      <a:pt x="277" y="170"/>
                      <a:pt x="277" y="170"/>
                      <a:pt x="277" y="170"/>
                    </a:cubicBezTo>
                    <a:lnTo>
                      <a:pt x="309" y="170"/>
                    </a:lnTo>
                    <a:close/>
                    <a:moveTo>
                      <a:pt x="256" y="256"/>
                    </a:moveTo>
                    <a:cubicBezTo>
                      <a:pt x="64" y="256"/>
                      <a:pt x="64" y="256"/>
                      <a:pt x="64" y="256"/>
                    </a:cubicBezTo>
                    <a:cubicBezTo>
                      <a:pt x="64" y="64"/>
                      <a:pt x="64" y="64"/>
                      <a:pt x="64" y="64"/>
                    </a:cubicBezTo>
                    <a:cubicBezTo>
                      <a:pt x="256" y="64"/>
                      <a:pt x="256" y="64"/>
                      <a:pt x="256" y="64"/>
                    </a:cubicBezTo>
                    <a:lnTo>
                      <a:pt x="256"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19" name="Freeform 836"/>
              <p:cNvSpPr>
                <a:spLocks noEditPoints="1"/>
              </p:cNvSpPr>
              <p:nvPr/>
            </p:nvSpPr>
            <p:spPr bwMode="auto">
              <a:xfrm>
                <a:off x="6104" y="3451"/>
                <a:ext cx="85" cy="85"/>
              </a:xfrm>
              <a:custGeom>
                <a:avLst/>
                <a:gdLst>
                  <a:gd name="T0" fmla="*/ 117 w 128"/>
                  <a:gd name="T1" fmla="*/ 0 h 128"/>
                  <a:gd name="T2" fmla="*/ 10 w 128"/>
                  <a:gd name="T3" fmla="*/ 0 h 128"/>
                  <a:gd name="T4" fmla="*/ 0 w 128"/>
                  <a:gd name="T5" fmla="*/ 10 h 128"/>
                  <a:gd name="T6" fmla="*/ 0 w 128"/>
                  <a:gd name="T7" fmla="*/ 117 h 128"/>
                  <a:gd name="T8" fmla="*/ 10 w 128"/>
                  <a:gd name="T9" fmla="*/ 128 h 128"/>
                  <a:gd name="T10" fmla="*/ 117 w 128"/>
                  <a:gd name="T11" fmla="*/ 128 h 128"/>
                  <a:gd name="T12" fmla="*/ 128 w 128"/>
                  <a:gd name="T13" fmla="*/ 117 h 128"/>
                  <a:gd name="T14" fmla="*/ 128 w 128"/>
                  <a:gd name="T15" fmla="*/ 10 h 128"/>
                  <a:gd name="T16" fmla="*/ 117 w 128"/>
                  <a:gd name="T17" fmla="*/ 0 h 128"/>
                  <a:gd name="T18" fmla="*/ 106 w 128"/>
                  <a:gd name="T19" fmla="*/ 106 h 128"/>
                  <a:gd name="T20" fmla="*/ 21 w 128"/>
                  <a:gd name="T21" fmla="*/ 106 h 128"/>
                  <a:gd name="T22" fmla="*/ 21 w 128"/>
                  <a:gd name="T23" fmla="*/ 21 h 128"/>
                  <a:gd name="T24" fmla="*/ 106 w 128"/>
                  <a:gd name="T25" fmla="*/ 21 h 128"/>
                  <a:gd name="T26" fmla="*/ 106 w 128"/>
                  <a:gd name="T27"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8">
                    <a:moveTo>
                      <a:pt x="117" y="0"/>
                    </a:moveTo>
                    <a:cubicBezTo>
                      <a:pt x="10" y="0"/>
                      <a:pt x="10" y="0"/>
                      <a:pt x="10" y="0"/>
                    </a:cubicBezTo>
                    <a:cubicBezTo>
                      <a:pt x="4" y="0"/>
                      <a:pt x="0" y="4"/>
                      <a:pt x="0" y="10"/>
                    </a:cubicBezTo>
                    <a:cubicBezTo>
                      <a:pt x="0" y="117"/>
                      <a:pt x="0" y="117"/>
                      <a:pt x="0" y="117"/>
                    </a:cubicBezTo>
                    <a:cubicBezTo>
                      <a:pt x="0" y="123"/>
                      <a:pt x="4" y="128"/>
                      <a:pt x="10" y="128"/>
                    </a:cubicBezTo>
                    <a:cubicBezTo>
                      <a:pt x="117" y="128"/>
                      <a:pt x="117" y="128"/>
                      <a:pt x="117" y="128"/>
                    </a:cubicBezTo>
                    <a:cubicBezTo>
                      <a:pt x="123" y="128"/>
                      <a:pt x="128" y="123"/>
                      <a:pt x="128" y="117"/>
                    </a:cubicBezTo>
                    <a:cubicBezTo>
                      <a:pt x="128" y="10"/>
                      <a:pt x="128" y="10"/>
                      <a:pt x="128" y="10"/>
                    </a:cubicBezTo>
                    <a:cubicBezTo>
                      <a:pt x="128" y="4"/>
                      <a:pt x="123" y="0"/>
                      <a:pt x="117" y="0"/>
                    </a:cubicBezTo>
                    <a:close/>
                    <a:moveTo>
                      <a:pt x="106" y="106"/>
                    </a:moveTo>
                    <a:cubicBezTo>
                      <a:pt x="21" y="106"/>
                      <a:pt x="21" y="106"/>
                      <a:pt x="21" y="106"/>
                    </a:cubicBezTo>
                    <a:cubicBezTo>
                      <a:pt x="21" y="21"/>
                      <a:pt x="21" y="21"/>
                      <a:pt x="21" y="21"/>
                    </a:cubicBezTo>
                    <a:cubicBezTo>
                      <a:pt x="106" y="21"/>
                      <a:pt x="106" y="21"/>
                      <a:pt x="106" y="21"/>
                    </a:cubicBezTo>
                    <a:lnTo>
                      <a:pt x="10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sp>
            <p:nvSpPr>
              <p:cNvPr id="20" name="Freeform 837"/>
              <p:cNvSpPr>
                <a:spLocks noEditPoints="1"/>
              </p:cNvSpPr>
              <p:nvPr/>
            </p:nvSpPr>
            <p:spPr bwMode="auto">
              <a:xfrm>
                <a:off x="5977" y="332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grpSp>
        <p:grpSp>
          <p:nvGrpSpPr>
            <p:cNvPr id="15" name="Group 14"/>
            <p:cNvGrpSpPr/>
            <p:nvPr/>
          </p:nvGrpSpPr>
          <p:grpSpPr>
            <a:xfrm>
              <a:off x="515909" y="1625716"/>
              <a:ext cx="6410122" cy="3795450"/>
              <a:chOff x="515909" y="1625716"/>
              <a:chExt cx="6410122" cy="3795450"/>
            </a:xfrm>
          </p:grpSpPr>
          <p:sp>
            <p:nvSpPr>
              <p:cNvPr id="16" name="Rectangle 15"/>
              <p:cNvSpPr/>
              <p:nvPr/>
            </p:nvSpPr>
            <p:spPr>
              <a:xfrm>
                <a:off x="830032" y="1974068"/>
                <a:ext cx="6095999" cy="3447098"/>
              </a:xfrm>
              <a:prstGeom prst="rect">
                <a:avLst/>
              </a:prstGeom>
            </p:spPr>
            <p:txBody>
              <a:bodyPr lIns="411480">
                <a:spAutoFit/>
              </a:bodyPr>
              <a:lstStyle/>
              <a:p>
                <a:pPr defTabSz="685800" fontAlgn="auto">
                  <a:lnSpc>
                    <a:spcPct val="200000"/>
                  </a:lnSpc>
                  <a:spcBef>
                    <a:spcPts val="0"/>
                  </a:spcBef>
                  <a:spcAft>
                    <a:spcPts val="0"/>
                  </a:spcAft>
                  <a:defRPr/>
                </a:pPr>
                <a:r>
                  <a:rPr lang="en-CA" sz="1350" dirty="0" smtClean="0">
                    <a:solidFill>
                      <a:prstClr val="black"/>
                    </a:solidFill>
                    <a:latin typeface="Century Gothic" panose="020B0502020202020204" pitchFamily="34" charset="0"/>
                    <a:ea typeface="+mn-ea"/>
                  </a:rPr>
                  <a:t>Are developed </a:t>
                </a:r>
                <a:r>
                  <a:rPr lang="en-CA" sz="1350" b="1" dirty="0">
                    <a:latin typeface="Century Gothic" panose="020B0502020202020204" pitchFamily="34" charset="0"/>
                    <a:ea typeface="+mn-ea"/>
                  </a:rPr>
                  <a:t>with</a:t>
                </a:r>
                <a:r>
                  <a:rPr lang="en-CA" sz="1350" i="1" dirty="0">
                    <a:solidFill>
                      <a:srgbClr val="5B9BD5"/>
                    </a:solidFill>
                    <a:latin typeface="Century Gothic" panose="020B0502020202020204" pitchFamily="34" charset="0"/>
                    <a:ea typeface="+mn-ea"/>
                  </a:rPr>
                  <a:t> </a:t>
                </a:r>
                <a:r>
                  <a:rPr lang="en-CA" sz="1350" dirty="0">
                    <a:solidFill>
                      <a:prstClr val="black"/>
                    </a:solidFill>
                    <a:latin typeface="Century Gothic" panose="020B0502020202020204" pitchFamily="34" charset="0"/>
                    <a:ea typeface="+mn-ea"/>
                  </a:rPr>
                  <a:t>users not just for them</a:t>
                </a:r>
              </a:p>
              <a:p>
                <a:pPr defTabSz="685800" fontAlgn="auto">
                  <a:lnSpc>
                    <a:spcPct val="200000"/>
                  </a:lnSpc>
                  <a:spcBef>
                    <a:spcPts val="0"/>
                  </a:spcBef>
                  <a:spcAft>
                    <a:spcPts val="0"/>
                  </a:spcAft>
                  <a:defRPr/>
                </a:pPr>
                <a:r>
                  <a:rPr lang="en-CA" sz="1350" dirty="0">
                    <a:solidFill>
                      <a:prstClr val="black"/>
                    </a:solidFill>
                    <a:latin typeface="Century Gothic" panose="020B0502020202020204" pitchFamily="34" charset="0"/>
                    <a:ea typeface="+mn-ea"/>
                  </a:rPr>
                  <a:t>Offer a compelling </a:t>
                </a:r>
                <a:r>
                  <a:rPr lang="en-CA" sz="1350" b="1" dirty="0">
                    <a:latin typeface="Century Gothic" panose="020B0502020202020204" pitchFamily="34" charset="0"/>
                    <a:ea typeface="+mn-ea"/>
                  </a:rPr>
                  <a:t>user experience</a:t>
                </a:r>
                <a:endParaRPr lang="en-CA" sz="1350" dirty="0">
                  <a:solidFill>
                    <a:prstClr val="black"/>
                  </a:solidFill>
                  <a:latin typeface="Century Gothic" panose="020B0502020202020204" pitchFamily="34" charset="0"/>
                  <a:ea typeface="+mn-ea"/>
                </a:endParaRPr>
              </a:p>
              <a:p>
                <a:pPr defTabSz="685800" fontAlgn="auto">
                  <a:lnSpc>
                    <a:spcPct val="200000"/>
                  </a:lnSpc>
                  <a:spcBef>
                    <a:spcPts val="0"/>
                  </a:spcBef>
                  <a:spcAft>
                    <a:spcPts val="0"/>
                  </a:spcAft>
                  <a:defRPr/>
                </a:pPr>
                <a:r>
                  <a:rPr lang="en-CA" sz="1350" dirty="0">
                    <a:solidFill>
                      <a:prstClr val="black"/>
                    </a:solidFill>
                    <a:latin typeface="Century Gothic" panose="020B0502020202020204" pitchFamily="34" charset="0"/>
                    <a:ea typeface="+mn-ea"/>
                  </a:rPr>
                  <a:t>Meet users where they are on </a:t>
                </a:r>
                <a:r>
                  <a:rPr lang="en-CA" sz="1350" b="1" dirty="0">
                    <a:latin typeface="Century Gothic" panose="020B0502020202020204" pitchFamily="34" charset="0"/>
                    <a:ea typeface="+mn-ea"/>
                  </a:rPr>
                  <a:t>their terms</a:t>
                </a:r>
                <a:endParaRPr lang="en-CA" sz="1350" dirty="0">
                  <a:solidFill>
                    <a:prstClr val="black"/>
                  </a:solidFill>
                  <a:latin typeface="Century Gothic" panose="020B0502020202020204" pitchFamily="34" charset="0"/>
                  <a:ea typeface="+mn-ea"/>
                </a:endParaRPr>
              </a:p>
              <a:p>
                <a:pPr defTabSz="685800" fontAlgn="auto">
                  <a:lnSpc>
                    <a:spcPct val="200000"/>
                  </a:lnSpc>
                  <a:spcBef>
                    <a:spcPts val="0"/>
                  </a:spcBef>
                  <a:spcAft>
                    <a:spcPts val="0"/>
                  </a:spcAft>
                  <a:defRPr/>
                </a:pPr>
                <a:r>
                  <a:rPr lang="en-CA" sz="1350" b="1" dirty="0">
                    <a:latin typeface="Century Gothic" panose="020B0502020202020204" pitchFamily="34" charset="0"/>
                    <a:ea typeface="+mn-ea"/>
                  </a:rPr>
                  <a:t>Enable</a:t>
                </a:r>
                <a:r>
                  <a:rPr lang="en-CA" sz="1350" i="1" dirty="0">
                    <a:solidFill>
                      <a:srgbClr val="5B9BD5"/>
                    </a:solidFill>
                    <a:latin typeface="Century Gothic" panose="020B0502020202020204" pitchFamily="34" charset="0"/>
                    <a:ea typeface="+mn-ea"/>
                  </a:rPr>
                  <a:t> </a:t>
                </a:r>
                <a:r>
                  <a:rPr lang="en-CA" sz="1350" dirty="0">
                    <a:solidFill>
                      <a:prstClr val="black"/>
                    </a:solidFill>
                    <a:latin typeface="Century Gothic" panose="020B0502020202020204" pitchFamily="34" charset="0"/>
                    <a:ea typeface="+mn-ea"/>
                  </a:rPr>
                  <a:t>the user to solve their problem</a:t>
                </a:r>
              </a:p>
              <a:p>
                <a:pPr defTabSz="685800" fontAlgn="auto">
                  <a:lnSpc>
                    <a:spcPct val="200000"/>
                  </a:lnSpc>
                  <a:spcBef>
                    <a:spcPts val="0"/>
                  </a:spcBef>
                  <a:spcAft>
                    <a:spcPts val="0"/>
                  </a:spcAft>
                  <a:defRPr/>
                </a:pPr>
                <a:r>
                  <a:rPr lang="en-CA" sz="1350" dirty="0">
                    <a:solidFill>
                      <a:prstClr val="black"/>
                    </a:solidFill>
                    <a:latin typeface="Century Gothic" panose="020B0502020202020204" pitchFamily="34" charset="0"/>
                    <a:ea typeface="+mn-ea"/>
                  </a:rPr>
                  <a:t>Are developed using </a:t>
                </a:r>
                <a:r>
                  <a:rPr lang="en-CA" sz="1350" b="1" dirty="0">
                    <a:latin typeface="Century Gothic" panose="020B0502020202020204" pitchFamily="34" charset="0"/>
                    <a:ea typeface="+mn-ea"/>
                  </a:rPr>
                  <a:t>evidence-based decisions</a:t>
                </a:r>
                <a:endParaRPr lang="en-CA" sz="1350" dirty="0">
                  <a:solidFill>
                    <a:prstClr val="black"/>
                  </a:solidFill>
                  <a:latin typeface="Century Gothic" panose="020B0502020202020204" pitchFamily="34" charset="0"/>
                  <a:ea typeface="+mn-ea"/>
                </a:endParaRPr>
              </a:p>
              <a:p>
                <a:pPr defTabSz="685800" fontAlgn="auto">
                  <a:lnSpc>
                    <a:spcPct val="200000"/>
                  </a:lnSpc>
                  <a:spcBef>
                    <a:spcPts val="0"/>
                  </a:spcBef>
                  <a:spcAft>
                    <a:spcPts val="0"/>
                  </a:spcAft>
                  <a:defRPr/>
                </a:pPr>
                <a:r>
                  <a:rPr lang="en-CA" sz="1350" dirty="0">
                    <a:solidFill>
                      <a:prstClr val="black"/>
                    </a:solidFill>
                    <a:latin typeface="Century Gothic" panose="020B0502020202020204" pitchFamily="34" charset="0"/>
                    <a:ea typeface="+mn-ea"/>
                  </a:rPr>
                  <a:t>Leverage technology in </a:t>
                </a:r>
                <a:r>
                  <a:rPr lang="en-CA" sz="1350" b="1" dirty="0" smtClean="0">
                    <a:latin typeface="Century Gothic" panose="020B0502020202020204" pitchFamily="34" charset="0"/>
                    <a:ea typeface="+mn-ea"/>
                  </a:rPr>
                  <a:t>innovative </a:t>
                </a:r>
                <a:r>
                  <a:rPr lang="en-CA" sz="1350" dirty="0" smtClean="0">
                    <a:latin typeface="Century Gothic" panose="020B0502020202020204" pitchFamily="34" charset="0"/>
                    <a:ea typeface="+mn-ea"/>
                  </a:rPr>
                  <a:t>ways</a:t>
                </a:r>
                <a:endParaRPr lang="en-CA" sz="1350" dirty="0">
                  <a:latin typeface="Century Gothic" panose="020B0502020202020204" pitchFamily="34" charset="0"/>
                  <a:ea typeface="+mn-ea"/>
                </a:endParaRPr>
              </a:p>
            </p:txBody>
          </p:sp>
          <p:sp>
            <p:nvSpPr>
              <p:cNvPr id="17" name="TextBox 16"/>
              <p:cNvSpPr txBox="1"/>
              <p:nvPr/>
            </p:nvSpPr>
            <p:spPr>
              <a:xfrm>
                <a:off x="515909" y="1625716"/>
                <a:ext cx="4530925" cy="430886"/>
              </a:xfrm>
              <a:prstGeom prst="rect">
                <a:avLst/>
              </a:prstGeom>
              <a:noFill/>
            </p:spPr>
            <p:txBody>
              <a:bodyPr wrap="square" rtlCol="0">
                <a:spAutoFit/>
              </a:bodyPr>
              <a:lstStyle/>
              <a:p>
                <a:r>
                  <a:rPr lang="en-US" sz="1500" dirty="0" smtClean="0">
                    <a:latin typeface="Century Gothic" panose="020B0502020202020204" pitchFamily="34" charset="0"/>
                  </a:rPr>
                  <a:t>Using the </a:t>
                </a:r>
                <a:r>
                  <a:rPr lang="en-US" sz="1500" b="1" dirty="0" smtClean="0">
                    <a:solidFill>
                      <a:srgbClr val="5B9BD5"/>
                    </a:solidFill>
                    <a:latin typeface="Century Gothic" panose="020B0502020202020204" pitchFamily="34" charset="0"/>
                  </a:rPr>
                  <a:t>Agile</a:t>
                </a:r>
                <a:r>
                  <a:rPr lang="en-US" sz="1500" dirty="0" smtClean="0">
                    <a:latin typeface="Century Gothic" panose="020B0502020202020204" pitchFamily="34" charset="0"/>
                  </a:rPr>
                  <a:t> mindset, solutions </a:t>
                </a:r>
                <a:r>
                  <a:rPr lang="en-US" sz="1500" dirty="0">
                    <a:latin typeface="Century Gothic" panose="020B0502020202020204" pitchFamily="34" charset="0"/>
                  </a:rPr>
                  <a:t>:</a:t>
                </a:r>
                <a:endParaRPr lang="fr-CA" sz="1500" dirty="0">
                  <a:latin typeface="Century Gothic" panose="020B0502020202020204" pitchFamily="34" charset="0"/>
                </a:endParaRPr>
              </a:p>
            </p:txBody>
          </p:sp>
        </p:grpSp>
      </p:grpSp>
    </p:spTree>
    <p:extLst>
      <p:ext uri="{BB962C8B-B14F-4D97-AF65-F5344CB8AC3E}">
        <p14:creationId xmlns:p14="http://schemas.microsoft.com/office/powerpoint/2010/main" val="15885308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174623" y="65379"/>
            <a:ext cx="7886700" cy="994172"/>
          </a:xfrm>
        </p:spPr>
        <p:txBody>
          <a:bodyPr>
            <a:normAutofit/>
          </a:bodyPr>
          <a:lstStyle/>
          <a:p>
            <a:r>
              <a:rPr lang="fr-CA" sz="2800" dirty="0" smtClean="0">
                <a:solidFill>
                  <a:srgbClr val="5B9BD5"/>
                </a:solidFill>
                <a:latin typeface="Century Gothic" panose="020B0502020202020204" pitchFamily="34" charset="0"/>
              </a:rPr>
              <a:t>ISED in </a:t>
            </a:r>
            <a:r>
              <a:rPr lang="fr-CA" sz="2800" dirty="0" err="1" smtClean="0">
                <a:solidFill>
                  <a:srgbClr val="5B9BD5"/>
                </a:solidFill>
                <a:latin typeface="Century Gothic" panose="020B0502020202020204" pitchFamily="34" charset="0"/>
              </a:rPr>
              <a:t>details</a:t>
            </a:r>
            <a:r>
              <a:rPr lang="fr-CA" sz="2800" dirty="0" smtClean="0">
                <a:solidFill>
                  <a:srgbClr val="5B9BD5"/>
                </a:solidFill>
                <a:latin typeface="Century Gothic" panose="020B0502020202020204" pitchFamily="34" charset="0"/>
              </a:rPr>
              <a:t> - </a:t>
            </a:r>
            <a:r>
              <a:rPr lang="fr-CA" sz="2800" dirty="0" err="1" smtClean="0">
                <a:solidFill>
                  <a:srgbClr val="5B9BD5"/>
                </a:solidFill>
                <a:latin typeface="Century Gothic" panose="020B0502020202020204" pitchFamily="34" charset="0"/>
              </a:rPr>
              <a:t>Successes</a:t>
            </a:r>
            <a:endParaRPr lang="fr-CA" sz="2800" dirty="0">
              <a:solidFill>
                <a:srgbClr val="5B9BD5"/>
              </a:solidFill>
              <a:latin typeface="Century Gothic" panose="020B0502020202020204" pitchFamily="34" charset="0"/>
            </a:endParaRPr>
          </a:p>
        </p:txBody>
      </p:sp>
      <p:grpSp>
        <p:nvGrpSpPr>
          <p:cNvPr id="17" name="Group 16"/>
          <p:cNvGrpSpPr/>
          <p:nvPr/>
        </p:nvGrpSpPr>
        <p:grpSpPr>
          <a:xfrm>
            <a:off x="5190712" y="1229968"/>
            <a:ext cx="2787926" cy="3140765"/>
            <a:chOff x="6768549" y="1412734"/>
            <a:chExt cx="3717234" cy="4262509"/>
          </a:xfrm>
        </p:grpSpPr>
        <p:sp>
          <p:nvSpPr>
            <p:cNvPr id="18" name="Rectangle 17"/>
            <p:cNvSpPr/>
            <p:nvPr/>
          </p:nvSpPr>
          <p:spPr>
            <a:xfrm>
              <a:off x="6768549" y="1412734"/>
              <a:ext cx="3717234" cy="42625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9" name="TextBox 18"/>
            <p:cNvSpPr txBox="1"/>
            <p:nvPr/>
          </p:nvSpPr>
          <p:spPr>
            <a:xfrm>
              <a:off x="6918126" y="1718693"/>
              <a:ext cx="3418079" cy="1002482"/>
            </a:xfrm>
            <a:prstGeom prst="rect">
              <a:avLst/>
            </a:prstGeom>
            <a:noFill/>
          </p:spPr>
          <p:txBody>
            <a:bodyPr wrap="square" rtlCol="0">
              <a:spAutoFit/>
            </a:bodyPr>
            <a:lstStyle/>
            <a:p>
              <a:pPr algn="ctr"/>
              <a:r>
                <a:rPr lang="fr-CA" sz="2100" b="1" dirty="0" err="1">
                  <a:latin typeface="Century Gothic" panose="020B0502020202020204" pitchFamily="34" charset="0"/>
                  <a:hlinkClick r:id="rId3"/>
                </a:rPr>
                <a:t>Industry</a:t>
              </a:r>
              <a:r>
                <a:rPr lang="fr-CA" sz="2100" b="1" dirty="0">
                  <a:latin typeface="Century Gothic" panose="020B0502020202020204" pitchFamily="34" charset="0"/>
                  <a:hlinkClick r:id="rId3"/>
                </a:rPr>
                <a:t> </a:t>
              </a:r>
              <a:r>
                <a:rPr lang="fr-CA" sz="2100" b="1" dirty="0" err="1">
                  <a:latin typeface="Century Gothic" panose="020B0502020202020204" pitchFamily="34" charset="0"/>
                  <a:hlinkClick r:id="rId3"/>
                </a:rPr>
                <a:t>Sector</a:t>
              </a:r>
              <a:r>
                <a:rPr lang="fr-CA" sz="2100" b="1" dirty="0">
                  <a:latin typeface="Century Gothic" panose="020B0502020202020204" pitchFamily="34" charset="0"/>
                  <a:hlinkClick r:id="rId3"/>
                </a:rPr>
                <a:t> Cluster </a:t>
              </a:r>
              <a:r>
                <a:rPr lang="fr-CA" sz="2100" b="1" dirty="0" err="1">
                  <a:latin typeface="Century Gothic" panose="020B0502020202020204" pitchFamily="34" charset="0"/>
                  <a:hlinkClick r:id="rId3"/>
                </a:rPr>
                <a:t>Map</a:t>
              </a:r>
              <a:endParaRPr lang="fr-CA" sz="2100" b="1" dirty="0">
                <a:latin typeface="Century Gothic" panose="020B0502020202020204" pitchFamily="34" charset="0"/>
              </a:endParaRPr>
            </a:p>
          </p:txBody>
        </p:sp>
        <p:pic>
          <p:nvPicPr>
            <p:cNvPr id="20" name="Picture 19"/>
            <p:cNvPicPr>
              <a:picLocks noChangeAspect="1"/>
            </p:cNvPicPr>
            <p:nvPr/>
          </p:nvPicPr>
          <p:blipFill>
            <a:blip r:embed="rId4"/>
            <a:stretch>
              <a:fillRect/>
            </a:stretch>
          </p:blipFill>
          <p:spPr>
            <a:xfrm>
              <a:off x="6855807" y="2981857"/>
              <a:ext cx="3590220" cy="2573907"/>
            </a:xfrm>
            <a:prstGeom prst="rect">
              <a:avLst/>
            </a:prstGeom>
          </p:spPr>
        </p:pic>
      </p:grpSp>
      <p:grpSp>
        <p:nvGrpSpPr>
          <p:cNvPr id="7" name="Group 6"/>
          <p:cNvGrpSpPr/>
          <p:nvPr/>
        </p:nvGrpSpPr>
        <p:grpSpPr>
          <a:xfrm>
            <a:off x="1422184" y="1200151"/>
            <a:ext cx="2787926" cy="3170582"/>
            <a:chOff x="2572106" y="1979264"/>
            <a:chExt cx="3717234" cy="4262509"/>
          </a:xfrm>
        </p:grpSpPr>
        <p:grpSp>
          <p:nvGrpSpPr>
            <p:cNvPr id="4" name="Group 3"/>
            <p:cNvGrpSpPr/>
            <p:nvPr/>
          </p:nvGrpSpPr>
          <p:grpSpPr>
            <a:xfrm>
              <a:off x="2572106" y="1979264"/>
              <a:ext cx="3717234" cy="4262509"/>
              <a:chOff x="6768549" y="1412734"/>
              <a:chExt cx="3717234" cy="4262509"/>
            </a:xfrm>
          </p:grpSpPr>
          <p:sp>
            <p:nvSpPr>
              <p:cNvPr id="2" name="Rectangle 1"/>
              <p:cNvSpPr/>
              <p:nvPr/>
            </p:nvSpPr>
            <p:spPr>
              <a:xfrm>
                <a:off x="6768549" y="1412734"/>
                <a:ext cx="3717234" cy="42625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 name="TextBox 2"/>
              <p:cNvSpPr txBox="1"/>
              <p:nvPr/>
            </p:nvSpPr>
            <p:spPr>
              <a:xfrm>
                <a:off x="6895561" y="1705576"/>
                <a:ext cx="3418079" cy="993055"/>
              </a:xfrm>
              <a:prstGeom prst="rect">
                <a:avLst/>
              </a:prstGeom>
              <a:noFill/>
            </p:spPr>
            <p:txBody>
              <a:bodyPr wrap="square" rtlCol="0">
                <a:spAutoFit/>
              </a:bodyPr>
              <a:lstStyle/>
              <a:p>
                <a:pPr algn="ctr"/>
                <a:r>
                  <a:rPr lang="fr-CA" sz="2100" b="1" dirty="0">
                    <a:latin typeface="Century Gothic" panose="020B0502020202020204" pitchFamily="34" charset="0"/>
                    <a:hlinkClick r:id="rId5"/>
                  </a:rPr>
                  <a:t>Innovation </a:t>
                </a:r>
              </a:p>
              <a:p>
                <a:pPr algn="ctr"/>
                <a:r>
                  <a:rPr lang="fr-CA" sz="2100" b="1" dirty="0">
                    <a:latin typeface="Century Gothic" panose="020B0502020202020204" pitchFamily="34" charset="0"/>
                    <a:hlinkClick r:id="rId5"/>
                  </a:rPr>
                  <a:t>Canada</a:t>
                </a:r>
                <a:endParaRPr lang="fr-CA" sz="2100" b="1" dirty="0">
                  <a:latin typeface="Century Gothic" panose="020B0502020202020204" pitchFamily="34" charset="0"/>
                </a:endParaRPr>
              </a:p>
            </p:txBody>
          </p:sp>
        </p:grpSp>
        <p:pic>
          <p:nvPicPr>
            <p:cNvPr id="6" name="Picture 5"/>
            <p:cNvPicPr>
              <a:picLocks noChangeAspect="1"/>
            </p:cNvPicPr>
            <p:nvPr/>
          </p:nvPicPr>
          <p:blipFill>
            <a:blip r:embed="rId6"/>
            <a:stretch>
              <a:fillRect/>
            </a:stretch>
          </p:blipFill>
          <p:spPr>
            <a:xfrm>
              <a:off x="2616242" y="3548387"/>
              <a:ext cx="3613848" cy="2573907"/>
            </a:xfrm>
            <a:prstGeom prst="rect">
              <a:avLst/>
            </a:prstGeom>
          </p:spPr>
        </p:pic>
      </p:grpSp>
      <p:grpSp>
        <p:nvGrpSpPr>
          <p:cNvPr id="9" name="Group 8"/>
          <p:cNvGrpSpPr/>
          <p:nvPr/>
        </p:nvGrpSpPr>
        <p:grpSpPr>
          <a:xfrm>
            <a:off x="2523760" y="845138"/>
            <a:ext cx="550928" cy="549312"/>
            <a:chOff x="7184325" y="533733"/>
            <a:chExt cx="734570" cy="732416"/>
          </a:xfrm>
        </p:grpSpPr>
        <p:sp>
          <p:nvSpPr>
            <p:cNvPr id="8" name="Oval 7"/>
            <p:cNvSpPr/>
            <p:nvPr/>
          </p:nvSpPr>
          <p:spPr>
            <a:xfrm>
              <a:off x="7184325" y="533733"/>
              <a:ext cx="734570" cy="7324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3" name="Freeform 361"/>
            <p:cNvSpPr>
              <a:spLocks noEditPoints="1"/>
            </p:cNvSpPr>
            <p:nvPr/>
          </p:nvSpPr>
          <p:spPr bwMode="auto">
            <a:xfrm>
              <a:off x="7321114" y="673633"/>
              <a:ext cx="460991" cy="443758"/>
            </a:xfrm>
            <a:custGeom>
              <a:avLst/>
              <a:gdLst>
                <a:gd name="T0" fmla="*/ 257 w 321"/>
                <a:gd name="T1" fmla="*/ 309 h 310"/>
                <a:gd name="T2" fmla="*/ 251 w 321"/>
                <a:gd name="T3" fmla="*/ 308 h 310"/>
                <a:gd name="T4" fmla="*/ 161 w 321"/>
                <a:gd name="T5" fmla="*/ 257 h 310"/>
                <a:gd name="T6" fmla="*/ 70 w 321"/>
                <a:gd name="T7" fmla="*/ 308 h 310"/>
                <a:gd name="T8" fmla="*/ 58 w 321"/>
                <a:gd name="T9" fmla="*/ 307 h 310"/>
                <a:gd name="T10" fmla="*/ 54 w 321"/>
                <a:gd name="T11" fmla="*/ 296 h 310"/>
                <a:gd name="T12" fmla="*/ 74 w 321"/>
                <a:gd name="T13" fmla="*/ 195 h 310"/>
                <a:gd name="T14" fmla="*/ 4 w 321"/>
                <a:gd name="T15" fmla="*/ 125 h 310"/>
                <a:gd name="T16" fmla="*/ 1 w 321"/>
                <a:gd name="T17" fmla="*/ 113 h 310"/>
                <a:gd name="T18" fmla="*/ 10 w 321"/>
                <a:gd name="T19" fmla="*/ 106 h 310"/>
                <a:gd name="T20" fmla="*/ 111 w 321"/>
                <a:gd name="T21" fmla="*/ 96 h 310"/>
                <a:gd name="T22" fmla="*/ 151 w 321"/>
                <a:gd name="T23" fmla="*/ 6 h 310"/>
                <a:gd name="T24" fmla="*/ 161 w 321"/>
                <a:gd name="T25" fmla="*/ 0 h 310"/>
                <a:gd name="T26" fmla="*/ 170 w 321"/>
                <a:gd name="T27" fmla="*/ 6 h 310"/>
                <a:gd name="T28" fmla="*/ 211 w 321"/>
                <a:gd name="T29" fmla="*/ 96 h 310"/>
                <a:gd name="T30" fmla="*/ 311 w 321"/>
                <a:gd name="T31" fmla="*/ 106 h 310"/>
                <a:gd name="T32" fmla="*/ 320 w 321"/>
                <a:gd name="T33" fmla="*/ 113 h 310"/>
                <a:gd name="T34" fmla="*/ 318 w 321"/>
                <a:gd name="T35" fmla="*/ 125 h 310"/>
                <a:gd name="T36" fmla="*/ 247 w 321"/>
                <a:gd name="T37" fmla="*/ 195 h 310"/>
                <a:gd name="T38" fmla="*/ 267 w 321"/>
                <a:gd name="T39" fmla="*/ 296 h 310"/>
                <a:gd name="T40" fmla="*/ 263 w 321"/>
                <a:gd name="T41" fmla="*/ 307 h 310"/>
                <a:gd name="T42" fmla="*/ 257 w 321"/>
                <a:gd name="T43" fmla="*/ 309 h 310"/>
                <a:gd name="T44" fmla="*/ 161 w 321"/>
                <a:gd name="T45" fmla="*/ 234 h 310"/>
                <a:gd name="T46" fmla="*/ 166 w 321"/>
                <a:gd name="T47" fmla="*/ 236 h 310"/>
                <a:gd name="T48" fmla="*/ 242 w 321"/>
                <a:gd name="T49" fmla="*/ 278 h 310"/>
                <a:gd name="T50" fmla="*/ 225 w 321"/>
                <a:gd name="T51" fmla="*/ 194 h 310"/>
                <a:gd name="T52" fmla="*/ 228 w 321"/>
                <a:gd name="T53" fmla="*/ 184 h 310"/>
                <a:gd name="T54" fmla="*/ 287 w 321"/>
                <a:gd name="T55" fmla="*/ 125 h 310"/>
                <a:gd name="T56" fmla="*/ 202 w 321"/>
                <a:gd name="T57" fmla="*/ 117 h 310"/>
                <a:gd name="T58" fmla="*/ 194 w 321"/>
                <a:gd name="T59" fmla="*/ 111 h 310"/>
                <a:gd name="T60" fmla="*/ 161 w 321"/>
                <a:gd name="T61" fmla="*/ 37 h 310"/>
                <a:gd name="T62" fmla="*/ 128 w 321"/>
                <a:gd name="T63" fmla="*/ 111 h 310"/>
                <a:gd name="T64" fmla="*/ 119 w 321"/>
                <a:gd name="T65" fmla="*/ 117 h 310"/>
                <a:gd name="T66" fmla="*/ 35 w 321"/>
                <a:gd name="T67" fmla="*/ 125 h 310"/>
                <a:gd name="T68" fmla="*/ 94 w 321"/>
                <a:gd name="T69" fmla="*/ 184 h 310"/>
                <a:gd name="T70" fmla="*/ 96 w 321"/>
                <a:gd name="T71" fmla="*/ 194 h 310"/>
                <a:gd name="T72" fmla="*/ 80 w 321"/>
                <a:gd name="T73" fmla="*/ 278 h 310"/>
                <a:gd name="T74" fmla="*/ 155 w 321"/>
                <a:gd name="T75" fmla="*/ 236 h 310"/>
                <a:gd name="T76" fmla="*/ 161 w 321"/>
                <a:gd name="T77" fmla="*/ 23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1" h="310">
                  <a:moveTo>
                    <a:pt x="257" y="309"/>
                  </a:moveTo>
                  <a:cubicBezTo>
                    <a:pt x="255" y="309"/>
                    <a:pt x="253" y="309"/>
                    <a:pt x="251" y="308"/>
                  </a:cubicBezTo>
                  <a:cubicBezTo>
                    <a:pt x="161" y="257"/>
                    <a:pt x="161" y="257"/>
                    <a:pt x="161" y="257"/>
                  </a:cubicBezTo>
                  <a:cubicBezTo>
                    <a:pt x="70" y="308"/>
                    <a:pt x="70" y="308"/>
                    <a:pt x="70" y="308"/>
                  </a:cubicBezTo>
                  <a:cubicBezTo>
                    <a:pt x="66" y="310"/>
                    <a:pt x="62" y="309"/>
                    <a:pt x="58" y="307"/>
                  </a:cubicBezTo>
                  <a:cubicBezTo>
                    <a:pt x="55" y="305"/>
                    <a:pt x="53" y="300"/>
                    <a:pt x="54" y="296"/>
                  </a:cubicBezTo>
                  <a:cubicBezTo>
                    <a:pt x="74" y="195"/>
                    <a:pt x="74" y="195"/>
                    <a:pt x="74" y="195"/>
                  </a:cubicBezTo>
                  <a:cubicBezTo>
                    <a:pt x="4" y="125"/>
                    <a:pt x="4" y="125"/>
                    <a:pt x="4" y="125"/>
                  </a:cubicBezTo>
                  <a:cubicBezTo>
                    <a:pt x="1" y="122"/>
                    <a:pt x="0" y="117"/>
                    <a:pt x="1" y="113"/>
                  </a:cubicBezTo>
                  <a:cubicBezTo>
                    <a:pt x="3" y="110"/>
                    <a:pt x="6" y="107"/>
                    <a:pt x="10" y="106"/>
                  </a:cubicBezTo>
                  <a:cubicBezTo>
                    <a:pt x="111" y="96"/>
                    <a:pt x="111" y="96"/>
                    <a:pt x="111" y="96"/>
                  </a:cubicBezTo>
                  <a:cubicBezTo>
                    <a:pt x="151" y="6"/>
                    <a:pt x="151" y="6"/>
                    <a:pt x="151" y="6"/>
                  </a:cubicBezTo>
                  <a:cubicBezTo>
                    <a:pt x="153" y="2"/>
                    <a:pt x="156" y="0"/>
                    <a:pt x="161" y="0"/>
                  </a:cubicBezTo>
                  <a:cubicBezTo>
                    <a:pt x="165" y="0"/>
                    <a:pt x="169" y="2"/>
                    <a:pt x="170" y="6"/>
                  </a:cubicBezTo>
                  <a:cubicBezTo>
                    <a:pt x="211" y="96"/>
                    <a:pt x="211" y="96"/>
                    <a:pt x="211" y="96"/>
                  </a:cubicBezTo>
                  <a:cubicBezTo>
                    <a:pt x="311" y="106"/>
                    <a:pt x="311" y="106"/>
                    <a:pt x="311" y="106"/>
                  </a:cubicBezTo>
                  <a:cubicBezTo>
                    <a:pt x="315" y="107"/>
                    <a:pt x="319" y="110"/>
                    <a:pt x="320" y="113"/>
                  </a:cubicBezTo>
                  <a:cubicBezTo>
                    <a:pt x="321" y="117"/>
                    <a:pt x="320" y="122"/>
                    <a:pt x="318" y="125"/>
                  </a:cubicBezTo>
                  <a:cubicBezTo>
                    <a:pt x="247" y="195"/>
                    <a:pt x="247" y="195"/>
                    <a:pt x="247" y="195"/>
                  </a:cubicBezTo>
                  <a:cubicBezTo>
                    <a:pt x="267" y="296"/>
                    <a:pt x="267" y="296"/>
                    <a:pt x="267" y="296"/>
                  </a:cubicBezTo>
                  <a:cubicBezTo>
                    <a:pt x="268" y="300"/>
                    <a:pt x="266" y="305"/>
                    <a:pt x="263" y="307"/>
                  </a:cubicBezTo>
                  <a:cubicBezTo>
                    <a:pt x="261" y="308"/>
                    <a:pt x="259" y="309"/>
                    <a:pt x="257" y="309"/>
                  </a:cubicBezTo>
                  <a:close/>
                  <a:moveTo>
                    <a:pt x="161" y="234"/>
                  </a:moveTo>
                  <a:cubicBezTo>
                    <a:pt x="162" y="234"/>
                    <a:pt x="164" y="235"/>
                    <a:pt x="166" y="236"/>
                  </a:cubicBezTo>
                  <a:cubicBezTo>
                    <a:pt x="242" y="278"/>
                    <a:pt x="242" y="278"/>
                    <a:pt x="242" y="278"/>
                  </a:cubicBezTo>
                  <a:cubicBezTo>
                    <a:pt x="225" y="194"/>
                    <a:pt x="225" y="194"/>
                    <a:pt x="225" y="194"/>
                  </a:cubicBezTo>
                  <a:cubicBezTo>
                    <a:pt x="224" y="190"/>
                    <a:pt x="225" y="187"/>
                    <a:pt x="228" y="184"/>
                  </a:cubicBezTo>
                  <a:cubicBezTo>
                    <a:pt x="287" y="125"/>
                    <a:pt x="287" y="125"/>
                    <a:pt x="287" y="125"/>
                  </a:cubicBezTo>
                  <a:cubicBezTo>
                    <a:pt x="202" y="117"/>
                    <a:pt x="202" y="117"/>
                    <a:pt x="202" y="117"/>
                  </a:cubicBezTo>
                  <a:cubicBezTo>
                    <a:pt x="198" y="117"/>
                    <a:pt x="195" y="114"/>
                    <a:pt x="194" y="111"/>
                  </a:cubicBezTo>
                  <a:cubicBezTo>
                    <a:pt x="161" y="37"/>
                    <a:pt x="161" y="37"/>
                    <a:pt x="161" y="37"/>
                  </a:cubicBezTo>
                  <a:cubicBezTo>
                    <a:pt x="128" y="111"/>
                    <a:pt x="128" y="111"/>
                    <a:pt x="128" y="111"/>
                  </a:cubicBezTo>
                  <a:cubicBezTo>
                    <a:pt x="126" y="114"/>
                    <a:pt x="123" y="117"/>
                    <a:pt x="119" y="117"/>
                  </a:cubicBezTo>
                  <a:cubicBezTo>
                    <a:pt x="35" y="125"/>
                    <a:pt x="35" y="125"/>
                    <a:pt x="35" y="125"/>
                  </a:cubicBezTo>
                  <a:cubicBezTo>
                    <a:pt x="94" y="184"/>
                    <a:pt x="94" y="184"/>
                    <a:pt x="94" y="184"/>
                  </a:cubicBezTo>
                  <a:cubicBezTo>
                    <a:pt x="96" y="187"/>
                    <a:pt x="97" y="190"/>
                    <a:pt x="96" y="194"/>
                  </a:cubicBezTo>
                  <a:cubicBezTo>
                    <a:pt x="80" y="278"/>
                    <a:pt x="80" y="278"/>
                    <a:pt x="80" y="278"/>
                  </a:cubicBezTo>
                  <a:cubicBezTo>
                    <a:pt x="155" y="236"/>
                    <a:pt x="155" y="236"/>
                    <a:pt x="155" y="236"/>
                  </a:cubicBezTo>
                  <a:cubicBezTo>
                    <a:pt x="157" y="235"/>
                    <a:pt x="159" y="234"/>
                    <a:pt x="161" y="2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grpSp>
      <p:grpSp>
        <p:nvGrpSpPr>
          <p:cNvPr id="34" name="Group 33"/>
          <p:cNvGrpSpPr/>
          <p:nvPr/>
        </p:nvGrpSpPr>
        <p:grpSpPr>
          <a:xfrm>
            <a:off x="6327024" y="841817"/>
            <a:ext cx="550928" cy="549312"/>
            <a:chOff x="7184325" y="533733"/>
            <a:chExt cx="734570" cy="732416"/>
          </a:xfrm>
        </p:grpSpPr>
        <p:sp>
          <p:nvSpPr>
            <p:cNvPr id="35" name="Oval 34"/>
            <p:cNvSpPr/>
            <p:nvPr/>
          </p:nvSpPr>
          <p:spPr>
            <a:xfrm>
              <a:off x="7184325" y="533733"/>
              <a:ext cx="734570" cy="7324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6" name="Freeform 361"/>
            <p:cNvSpPr>
              <a:spLocks noEditPoints="1"/>
            </p:cNvSpPr>
            <p:nvPr/>
          </p:nvSpPr>
          <p:spPr bwMode="auto">
            <a:xfrm>
              <a:off x="7321114" y="673633"/>
              <a:ext cx="460991" cy="443758"/>
            </a:xfrm>
            <a:custGeom>
              <a:avLst/>
              <a:gdLst>
                <a:gd name="T0" fmla="*/ 257 w 321"/>
                <a:gd name="T1" fmla="*/ 309 h 310"/>
                <a:gd name="T2" fmla="*/ 251 w 321"/>
                <a:gd name="T3" fmla="*/ 308 h 310"/>
                <a:gd name="T4" fmla="*/ 161 w 321"/>
                <a:gd name="T5" fmla="*/ 257 h 310"/>
                <a:gd name="T6" fmla="*/ 70 w 321"/>
                <a:gd name="T7" fmla="*/ 308 h 310"/>
                <a:gd name="T8" fmla="*/ 58 w 321"/>
                <a:gd name="T9" fmla="*/ 307 h 310"/>
                <a:gd name="T10" fmla="*/ 54 w 321"/>
                <a:gd name="T11" fmla="*/ 296 h 310"/>
                <a:gd name="T12" fmla="*/ 74 w 321"/>
                <a:gd name="T13" fmla="*/ 195 h 310"/>
                <a:gd name="T14" fmla="*/ 4 w 321"/>
                <a:gd name="T15" fmla="*/ 125 h 310"/>
                <a:gd name="T16" fmla="*/ 1 w 321"/>
                <a:gd name="T17" fmla="*/ 113 h 310"/>
                <a:gd name="T18" fmla="*/ 10 w 321"/>
                <a:gd name="T19" fmla="*/ 106 h 310"/>
                <a:gd name="T20" fmla="*/ 111 w 321"/>
                <a:gd name="T21" fmla="*/ 96 h 310"/>
                <a:gd name="T22" fmla="*/ 151 w 321"/>
                <a:gd name="T23" fmla="*/ 6 h 310"/>
                <a:gd name="T24" fmla="*/ 161 w 321"/>
                <a:gd name="T25" fmla="*/ 0 h 310"/>
                <a:gd name="T26" fmla="*/ 170 w 321"/>
                <a:gd name="T27" fmla="*/ 6 h 310"/>
                <a:gd name="T28" fmla="*/ 211 w 321"/>
                <a:gd name="T29" fmla="*/ 96 h 310"/>
                <a:gd name="T30" fmla="*/ 311 w 321"/>
                <a:gd name="T31" fmla="*/ 106 h 310"/>
                <a:gd name="T32" fmla="*/ 320 w 321"/>
                <a:gd name="T33" fmla="*/ 113 h 310"/>
                <a:gd name="T34" fmla="*/ 318 w 321"/>
                <a:gd name="T35" fmla="*/ 125 h 310"/>
                <a:gd name="T36" fmla="*/ 247 w 321"/>
                <a:gd name="T37" fmla="*/ 195 h 310"/>
                <a:gd name="T38" fmla="*/ 267 w 321"/>
                <a:gd name="T39" fmla="*/ 296 h 310"/>
                <a:gd name="T40" fmla="*/ 263 w 321"/>
                <a:gd name="T41" fmla="*/ 307 h 310"/>
                <a:gd name="T42" fmla="*/ 257 w 321"/>
                <a:gd name="T43" fmla="*/ 309 h 310"/>
                <a:gd name="T44" fmla="*/ 161 w 321"/>
                <a:gd name="T45" fmla="*/ 234 h 310"/>
                <a:gd name="T46" fmla="*/ 166 w 321"/>
                <a:gd name="T47" fmla="*/ 236 h 310"/>
                <a:gd name="T48" fmla="*/ 242 w 321"/>
                <a:gd name="T49" fmla="*/ 278 h 310"/>
                <a:gd name="T50" fmla="*/ 225 w 321"/>
                <a:gd name="T51" fmla="*/ 194 h 310"/>
                <a:gd name="T52" fmla="*/ 228 w 321"/>
                <a:gd name="T53" fmla="*/ 184 h 310"/>
                <a:gd name="T54" fmla="*/ 287 w 321"/>
                <a:gd name="T55" fmla="*/ 125 h 310"/>
                <a:gd name="T56" fmla="*/ 202 w 321"/>
                <a:gd name="T57" fmla="*/ 117 h 310"/>
                <a:gd name="T58" fmla="*/ 194 w 321"/>
                <a:gd name="T59" fmla="*/ 111 h 310"/>
                <a:gd name="T60" fmla="*/ 161 w 321"/>
                <a:gd name="T61" fmla="*/ 37 h 310"/>
                <a:gd name="T62" fmla="*/ 128 w 321"/>
                <a:gd name="T63" fmla="*/ 111 h 310"/>
                <a:gd name="T64" fmla="*/ 119 w 321"/>
                <a:gd name="T65" fmla="*/ 117 h 310"/>
                <a:gd name="T66" fmla="*/ 35 w 321"/>
                <a:gd name="T67" fmla="*/ 125 h 310"/>
                <a:gd name="T68" fmla="*/ 94 w 321"/>
                <a:gd name="T69" fmla="*/ 184 h 310"/>
                <a:gd name="T70" fmla="*/ 96 w 321"/>
                <a:gd name="T71" fmla="*/ 194 h 310"/>
                <a:gd name="T72" fmla="*/ 80 w 321"/>
                <a:gd name="T73" fmla="*/ 278 h 310"/>
                <a:gd name="T74" fmla="*/ 155 w 321"/>
                <a:gd name="T75" fmla="*/ 236 h 310"/>
                <a:gd name="T76" fmla="*/ 161 w 321"/>
                <a:gd name="T77" fmla="*/ 23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1" h="310">
                  <a:moveTo>
                    <a:pt x="257" y="309"/>
                  </a:moveTo>
                  <a:cubicBezTo>
                    <a:pt x="255" y="309"/>
                    <a:pt x="253" y="309"/>
                    <a:pt x="251" y="308"/>
                  </a:cubicBezTo>
                  <a:cubicBezTo>
                    <a:pt x="161" y="257"/>
                    <a:pt x="161" y="257"/>
                    <a:pt x="161" y="257"/>
                  </a:cubicBezTo>
                  <a:cubicBezTo>
                    <a:pt x="70" y="308"/>
                    <a:pt x="70" y="308"/>
                    <a:pt x="70" y="308"/>
                  </a:cubicBezTo>
                  <a:cubicBezTo>
                    <a:pt x="66" y="310"/>
                    <a:pt x="62" y="309"/>
                    <a:pt x="58" y="307"/>
                  </a:cubicBezTo>
                  <a:cubicBezTo>
                    <a:pt x="55" y="305"/>
                    <a:pt x="53" y="300"/>
                    <a:pt x="54" y="296"/>
                  </a:cubicBezTo>
                  <a:cubicBezTo>
                    <a:pt x="74" y="195"/>
                    <a:pt x="74" y="195"/>
                    <a:pt x="74" y="195"/>
                  </a:cubicBezTo>
                  <a:cubicBezTo>
                    <a:pt x="4" y="125"/>
                    <a:pt x="4" y="125"/>
                    <a:pt x="4" y="125"/>
                  </a:cubicBezTo>
                  <a:cubicBezTo>
                    <a:pt x="1" y="122"/>
                    <a:pt x="0" y="117"/>
                    <a:pt x="1" y="113"/>
                  </a:cubicBezTo>
                  <a:cubicBezTo>
                    <a:pt x="3" y="110"/>
                    <a:pt x="6" y="107"/>
                    <a:pt x="10" y="106"/>
                  </a:cubicBezTo>
                  <a:cubicBezTo>
                    <a:pt x="111" y="96"/>
                    <a:pt x="111" y="96"/>
                    <a:pt x="111" y="96"/>
                  </a:cubicBezTo>
                  <a:cubicBezTo>
                    <a:pt x="151" y="6"/>
                    <a:pt x="151" y="6"/>
                    <a:pt x="151" y="6"/>
                  </a:cubicBezTo>
                  <a:cubicBezTo>
                    <a:pt x="153" y="2"/>
                    <a:pt x="156" y="0"/>
                    <a:pt x="161" y="0"/>
                  </a:cubicBezTo>
                  <a:cubicBezTo>
                    <a:pt x="165" y="0"/>
                    <a:pt x="169" y="2"/>
                    <a:pt x="170" y="6"/>
                  </a:cubicBezTo>
                  <a:cubicBezTo>
                    <a:pt x="211" y="96"/>
                    <a:pt x="211" y="96"/>
                    <a:pt x="211" y="96"/>
                  </a:cubicBezTo>
                  <a:cubicBezTo>
                    <a:pt x="311" y="106"/>
                    <a:pt x="311" y="106"/>
                    <a:pt x="311" y="106"/>
                  </a:cubicBezTo>
                  <a:cubicBezTo>
                    <a:pt x="315" y="107"/>
                    <a:pt x="319" y="110"/>
                    <a:pt x="320" y="113"/>
                  </a:cubicBezTo>
                  <a:cubicBezTo>
                    <a:pt x="321" y="117"/>
                    <a:pt x="320" y="122"/>
                    <a:pt x="318" y="125"/>
                  </a:cubicBezTo>
                  <a:cubicBezTo>
                    <a:pt x="247" y="195"/>
                    <a:pt x="247" y="195"/>
                    <a:pt x="247" y="195"/>
                  </a:cubicBezTo>
                  <a:cubicBezTo>
                    <a:pt x="267" y="296"/>
                    <a:pt x="267" y="296"/>
                    <a:pt x="267" y="296"/>
                  </a:cubicBezTo>
                  <a:cubicBezTo>
                    <a:pt x="268" y="300"/>
                    <a:pt x="266" y="305"/>
                    <a:pt x="263" y="307"/>
                  </a:cubicBezTo>
                  <a:cubicBezTo>
                    <a:pt x="261" y="308"/>
                    <a:pt x="259" y="309"/>
                    <a:pt x="257" y="309"/>
                  </a:cubicBezTo>
                  <a:close/>
                  <a:moveTo>
                    <a:pt x="161" y="234"/>
                  </a:moveTo>
                  <a:cubicBezTo>
                    <a:pt x="162" y="234"/>
                    <a:pt x="164" y="235"/>
                    <a:pt x="166" y="236"/>
                  </a:cubicBezTo>
                  <a:cubicBezTo>
                    <a:pt x="242" y="278"/>
                    <a:pt x="242" y="278"/>
                    <a:pt x="242" y="278"/>
                  </a:cubicBezTo>
                  <a:cubicBezTo>
                    <a:pt x="225" y="194"/>
                    <a:pt x="225" y="194"/>
                    <a:pt x="225" y="194"/>
                  </a:cubicBezTo>
                  <a:cubicBezTo>
                    <a:pt x="224" y="190"/>
                    <a:pt x="225" y="187"/>
                    <a:pt x="228" y="184"/>
                  </a:cubicBezTo>
                  <a:cubicBezTo>
                    <a:pt x="287" y="125"/>
                    <a:pt x="287" y="125"/>
                    <a:pt x="287" y="125"/>
                  </a:cubicBezTo>
                  <a:cubicBezTo>
                    <a:pt x="202" y="117"/>
                    <a:pt x="202" y="117"/>
                    <a:pt x="202" y="117"/>
                  </a:cubicBezTo>
                  <a:cubicBezTo>
                    <a:pt x="198" y="117"/>
                    <a:pt x="195" y="114"/>
                    <a:pt x="194" y="111"/>
                  </a:cubicBezTo>
                  <a:cubicBezTo>
                    <a:pt x="161" y="37"/>
                    <a:pt x="161" y="37"/>
                    <a:pt x="161" y="37"/>
                  </a:cubicBezTo>
                  <a:cubicBezTo>
                    <a:pt x="128" y="111"/>
                    <a:pt x="128" y="111"/>
                    <a:pt x="128" y="111"/>
                  </a:cubicBezTo>
                  <a:cubicBezTo>
                    <a:pt x="126" y="114"/>
                    <a:pt x="123" y="117"/>
                    <a:pt x="119" y="117"/>
                  </a:cubicBezTo>
                  <a:cubicBezTo>
                    <a:pt x="35" y="125"/>
                    <a:pt x="35" y="125"/>
                    <a:pt x="35" y="125"/>
                  </a:cubicBezTo>
                  <a:cubicBezTo>
                    <a:pt x="94" y="184"/>
                    <a:pt x="94" y="184"/>
                    <a:pt x="94" y="184"/>
                  </a:cubicBezTo>
                  <a:cubicBezTo>
                    <a:pt x="96" y="187"/>
                    <a:pt x="97" y="190"/>
                    <a:pt x="96" y="194"/>
                  </a:cubicBezTo>
                  <a:cubicBezTo>
                    <a:pt x="80" y="278"/>
                    <a:pt x="80" y="278"/>
                    <a:pt x="80" y="278"/>
                  </a:cubicBezTo>
                  <a:cubicBezTo>
                    <a:pt x="155" y="236"/>
                    <a:pt x="155" y="236"/>
                    <a:pt x="155" y="236"/>
                  </a:cubicBezTo>
                  <a:cubicBezTo>
                    <a:pt x="157" y="235"/>
                    <a:pt x="159" y="234"/>
                    <a:pt x="161" y="2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358368844"/>
      </p:ext>
    </p:extLst>
  </p:cSld>
  <p:clrMapOvr>
    <a:masterClrMapping/>
  </p:clrMapOvr>
  <p:timing>
    <p:tnLst>
      <p:par>
        <p:cTn id="1" dur="indefinite" restart="never" nodeType="tmRoot"/>
      </p:par>
    </p:tnLst>
  </p:timing>
</p:sld>
</file>

<file path=ppt/theme/theme1.xml><?xml version="1.0" encoding="utf-8"?>
<a:theme xmlns:a="http://schemas.openxmlformats.org/drawingml/2006/main" name="04.05_PPT_graphic_Triangles_16_9">
  <a:themeElements>
    <a:clrScheme name="Custom 46">
      <a:dk1>
        <a:srgbClr val="000000"/>
      </a:dk1>
      <a:lt1>
        <a:srgbClr val="FFFFFF"/>
      </a:lt1>
      <a:dk2>
        <a:srgbClr val="1F497D"/>
      </a:dk2>
      <a:lt2>
        <a:srgbClr val="EEECE1"/>
      </a:lt2>
      <a:accent1>
        <a:srgbClr val="45A041"/>
      </a:accent1>
      <a:accent2>
        <a:srgbClr val="6FBD44"/>
      </a:accent2>
      <a:accent3>
        <a:srgbClr val="1226AA"/>
      </a:accent3>
      <a:accent4>
        <a:srgbClr val="3CB3E5"/>
      </a:accent4>
      <a:accent5>
        <a:srgbClr val="F3E500"/>
      </a:accent5>
      <a:accent6>
        <a:srgbClr val="F88D2B"/>
      </a:accent6>
      <a:hlink>
        <a:srgbClr val="0000FF"/>
      </a:hlink>
      <a:folHlink>
        <a:srgbClr val="800080"/>
      </a:folHlink>
    </a:clrScheme>
    <a:fontScheme name="Summer">
      <a:majorFont>
        <a:latin typeface="Century Gothic"/>
        <a:ea typeface=""/>
        <a:cs typeface=""/>
        <a:font script="Jpan" typeface="ヒラギノ丸ゴ Pro W4"/>
        <a:font script="Hans" typeface="宋体"/>
        <a:font script="Hant" typeface="新細明體"/>
      </a:majorFont>
      <a:minorFont>
        <a:latin typeface="Century Gothic"/>
        <a:ea typeface=""/>
        <a:cs typeface=""/>
        <a:font script="Jpan" typeface="ヒラギノ丸ゴ Pro W4"/>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latin typeface="Century Gothic" panose="020B0502020202020204" pitchFamily="34" charset="0"/>
          </a:defRPr>
        </a:defPPr>
      </a:lstStyle>
    </a:txDef>
  </a:objectDefaults>
  <a:extraClrSchemeLst/>
  <a:extLst>
    <a:ext uri="{05A4C25C-085E-4340-85A3-A5531E510DB2}">
      <thm15:themeFamily xmlns:thm15="http://schemas.microsoft.com/office/thememl/2012/main" xmlns="" name="Presentation13" id="{3C8C4D2A-A24A-6543-ABB7-BDA16A349B9C}" vid="{57146D7C-0260-3F46-8BCA-78A4051CA0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04.05_PPT_graphic_Triangles_16_9</Template>
  <TotalTime>8670</TotalTime>
  <Words>1592</Words>
  <Application>Microsoft Office PowerPoint</Application>
  <PresentationFormat>On-screen Show (16:9)</PresentationFormat>
  <Paragraphs>327</Paragraphs>
  <Slides>36</Slides>
  <Notes>21</Notes>
  <HiddenSlides>0</HiddenSlides>
  <MMClips>0</MMClips>
  <ScaleCrop>false</ScaleCrop>
  <HeadingPairs>
    <vt:vector size="4" baseType="variant">
      <vt:variant>
        <vt:lpstr>Theme</vt:lpstr>
      </vt:variant>
      <vt:variant>
        <vt:i4>6</vt:i4>
      </vt:variant>
      <vt:variant>
        <vt:lpstr>Slide Titles</vt:lpstr>
      </vt:variant>
      <vt:variant>
        <vt:i4>36</vt:i4>
      </vt:variant>
    </vt:vector>
  </HeadingPairs>
  <TitlesOfParts>
    <vt:vector size="42" baseType="lpstr">
      <vt:lpstr>04.05_PPT_graphic_Triangles_16_9</vt:lpstr>
      <vt:lpstr>Office Theme</vt:lpstr>
      <vt:lpstr>1_Office Theme</vt:lpstr>
      <vt:lpstr>2_Office Theme</vt:lpstr>
      <vt:lpstr>4_Office Theme</vt:lpstr>
      <vt:lpstr>5_Office Theme</vt:lpstr>
      <vt:lpstr>Agile Bootcamp </vt:lpstr>
      <vt:lpstr>Course Objectives</vt:lpstr>
      <vt:lpstr>Lessons</vt:lpstr>
      <vt:lpstr>What is Digital?</vt:lpstr>
      <vt:lpstr>PowerPoint Presentation</vt:lpstr>
      <vt:lpstr>PowerPoint Presentation</vt:lpstr>
      <vt:lpstr>ISED in Details</vt:lpstr>
      <vt:lpstr>How Is ISED Doing This?   ISEDs Digital Playbook</vt:lpstr>
      <vt:lpstr>ISED in details - Successes</vt:lpstr>
      <vt:lpstr>Agile</vt:lpstr>
      <vt:lpstr>PowerPoint Presentation</vt:lpstr>
      <vt:lpstr>Science of Productivity</vt:lpstr>
      <vt:lpstr>Successful Teams</vt:lpstr>
      <vt:lpstr>Task Switching</vt:lpstr>
      <vt:lpstr>Team Size</vt:lpstr>
      <vt:lpstr>Questions?</vt:lpstr>
      <vt:lpstr>Agile</vt:lpstr>
      <vt:lpstr>PowerPoint Presentation</vt:lpstr>
      <vt:lpstr>Agile Values</vt:lpstr>
      <vt:lpstr>PowerPoint Presentation</vt:lpstr>
      <vt:lpstr>PowerPoint Presentation</vt:lpstr>
      <vt:lpstr>PowerPoint Presentation</vt:lpstr>
      <vt:lpstr>Exercise : Nickel Sprint</vt:lpstr>
      <vt:lpstr>What Did We Observe?</vt:lpstr>
      <vt:lpstr>Agile</vt:lpstr>
      <vt:lpstr>PowerPoint Presentation</vt:lpstr>
      <vt:lpstr>PowerPoint Presentation</vt:lpstr>
      <vt:lpstr>What Agile is Not</vt:lpstr>
      <vt:lpstr>Traditional Methods &amp; Agile Behaviours</vt:lpstr>
      <vt:lpstr>Risk Management</vt:lpstr>
      <vt:lpstr>Constraints</vt:lpstr>
      <vt:lpstr>Questions?</vt:lpstr>
      <vt:lpstr>Agile</vt:lpstr>
      <vt:lpstr>Why Be Agile?</vt:lpstr>
      <vt:lpstr>Key Takeaways</vt:lpstr>
      <vt:lpstr>PowerPoint Presentation</vt:lpstr>
    </vt:vector>
  </TitlesOfParts>
  <Company>Industry Canada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Larocque, Lise: CMB-DGCM</dc:creator>
  <cp:lastModifiedBy>Finn, Kevin: DTSS-SSTN</cp:lastModifiedBy>
  <cp:revision>82</cp:revision>
  <cp:lastPrinted>2018-09-25T18:01:14Z</cp:lastPrinted>
  <dcterms:created xsi:type="dcterms:W3CDTF">2018-05-23T19:48:33Z</dcterms:created>
  <dcterms:modified xsi:type="dcterms:W3CDTF">2019-01-14T18:39:35Z</dcterms:modified>
</cp:coreProperties>
</file>